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7"/>
  </p:notesMasterIdLst>
  <p:sldIdLst>
    <p:sldId id="261" r:id="rId3"/>
    <p:sldId id="286" r:id="rId4"/>
    <p:sldId id="278" r:id="rId5"/>
    <p:sldId id="279" r:id="rId6"/>
    <p:sldId id="315" r:id="rId7"/>
    <p:sldId id="282" r:id="rId8"/>
    <p:sldId id="283" r:id="rId9"/>
    <p:sldId id="284" r:id="rId10"/>
    <p:sldId id="300" r:id="rId11"/>
    <p:sldId id="301" r:id="rId12"/>
    <p:sldId id="302" r:id="rId13"/>
    <p:sldId id="312" r:id="rId14"/>
    <p:sldId id="313" r:id="rId15"/>
    <p:sldId id="285" r:id="rId16"/>
    <p:sldId id="272" r:id="rId17"/>
    <p:sldId id="298" r:id="rId18"/>
    <p:sldId id="299" r:id="rId19"/>
    <p:sldId id="292" r:id="rId20"/>
    <p:sldId id="280" r:id="rId21"/>
    <p:sldId id="304" r:id="rId22"/>
    <p:sldId id="289" r:id="rId23"/>
    <p:sldId id="314" r:id="rId24"/>
    <p:sldId id="307" r:id="rId25"/>
    <p:sldId id="259" r:id="rId26"/>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54244" autoAdjust="0"/>
  </p:normalViewPr>
  <p:slideViewPr>
    <p:cSldViewPr>
      <p:cViewPr varScale="1">
        <p:scale>
          <a:sx n="59" d="100"/>
          <a:sy n="59" d="100"/>
        </p:scale>
        <p:origin x="1386" y="84"/>
      </p:cViewPr>
      <p:guideLst>
        <p:guide orient="horz" pos="2160"/>
        <p:guide pos="2880"/>
      </p:guideLst>
    </p:cSldViewPr>
  </p:slideViewPr>
  <p:outlineViewPr>
    <p:cViewPr>
      <p:scale>
        <a:sx n="33" d="100"/>
        <a:sy n="33" d="100"/>
      </p:scale>
      <p:origin x="0" y="-12792"/>
    </p:cViewPr>
  </p:outlineViewPr>
  <p:notesTextViewPr>
    <p:cViewPr>
      <p:scale>
        <a:sx n="3" d="2"/>
        <a:sy n="3" d="2"/>
      </p:scale>
      <p:origin x="0" y="0"/>
    </p:cViewPr>
  </p:notesTextViewPr>
  <p:notesViewPr>
    <p:cSldViewPr>
      <p:cViewPr varScale="1">
        <p:scale>
          <a:sx n="82" d="100"/>
          <a:sy n="82" d="100"/>
        </p:scale>
        <p:origin x="2004"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75" tIns="46437" rIns="92875" bIns="46437" rtlCol="0"/>
          <a:lstStyle>
            <a:lvl1pPr algn="l">
              <a:defRPr sz="1200"/>
            </a:lvl1pPr>
          </a:lstStyle>
          <a:p>
            <a:endParaRPr lang="en-US" dirty="0"/>
          </a:p>
        </p:txBody>
      </p:sp>
      <p:sp>
        <p:nvSpPr>
          <p:cNvPr id="3" name="Date Placeholder 2"/>
          <p:cNvSpPr>
            <a:spLocks noGrp="1"/>
          </p:cNvSpPr>
          <p:nvPr>
            <p:ph type="dt" idx="1"/>
          </p:nvPr>
        </p:nvSpPr>
        <p:spPr>
          <a:xfrm>
            <a:off x="3956551" y="0"/>
            <a:ext cx="3026833" cy="465160"/>
          </a:xfrm>
          <a:prstGeom prst="rect">
            <a:avLst/>
          </a:prstGeom>
        </p:spPr>
        <p:txBody>
          <a:bodyPr vert="horz" lIns="92875" tIns="46437" rIns="92875" bIns="46437" rtlCol="0"/>
          <a:lstStyle>
            <a:lvl1pPr algn="r">
              <a:defRPr sz="1200"/>
            </a:lvl1pPr>
          </a:lstStyle>
          <a:p>
            <a:fld id="{61ADA7A0-F33C-4F4E-ABAA-315FB52A3EC6}" type="datetimeFigureOut">
              <a:rPr lang="en-US" smtClean="0"/>
              <a:t>8/17/2017</a:t>
            </a:fld>
            <a:endParaRPr lang="en-US" dirty="0"/>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75" tIns="46437" rIns="92875" bIns="46437" rtlCol="0" anchor="ctr"/>
          <a:lstStyle/>
          <a:p>
            <a:endParaRPr lang="en-US" dirty="0"/>
          </a:p>
        </p:txBody>
      </p:sp>
      <p:sp>
        <p:nvSpPr>
          <p:cNvPr id="5" name="Notes Placeholder 4"/>
          <p:cNvSpPr>
            <a:spLocks noGrp="1"/>
          </p:cNvSpPr>
          <p:nvPr>
            <p:ph type="body" sz="quarter" idx="3"/>
          </p:nvPr>
        </p:nvSpPr>
        <p:spPr>
          <a:xfrm>
            <a:off x="698500" y="4461670"/>
            <a:ext cx="5588000" cy="3650456"/>
          </a:xfrm>
          <a:prstGeom prst="rect">
            <a:avLst/>
          </a:prstGeom>
        </p:spPr>
        <p:txBody>
          <a:bodyPr vert="horz" lIns="92875" tIns="46437" rIns="92875" bIns="464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2"/>
            <a:ext cx="3026833" cy="465159"/>
          </a:xfrm>
          <a:prstGeom prst="rect">
            <a:avLst/>
          </a:prstGeom>
        </p:spPr>
        <p:txBody>
          <a:bodyPr vert="horz" lIns="92875" tIns="46437" rIns="92875" bIns="464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2"/>
            <a:ext cx="3026833" cy="465159"/>
          </a:xfrm>
          <a:prstGeom prst="rect">
            <a:avLst/>
          </a:prstGeom>
        </p:spPr>
        <p:txBody>
          <a:bodyPr vert="horz" lIns="92875" tIns="46437" rIns="92875" bIns="46437" rtlCol="0" anchor="b"/>
          <a:lstStyle>
            <a:lvl1pPr algn="r">
              <a:defRPr sz="1200"/>
            </a:lvl1pPr>
          </a:lstStyle>
          <a:p>
            <a:fld id="{E3E2126D-1FB4-473F-A1E2-0991EBA08924}" type="slidenum">
              <a:rPr lang="en-US" smtClean="0"/>
              <a:t>‹#›</a:t>
            </a:fld>
            <a:endParaRPr lang="en-US" dirty="0"/>
          </a:p>
        </p:txBody>
      </p:sp>
    </p:spTree>
    <p:extLst>
      <p:ext uri="{BB962C8B-B14F-4D97-AF65-F5344CB8AC3E}">
        <p14:creationId xmlns:p14="http://schemas.microsoft.com/office/powerpoint/2010/main" val="149548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1</a:t>
            </a:fld>
            <a:endParaRPr lang="en-US" dirty="0"/>
          </a:p>
        </p:txBody>
      </p:sp>
    </p:spTree>
    <p:extLst>
      <p:ext uri="{BB962C8B-B14F-4D97-AF65-F5344CB8AC3E}">
        <p14:creationId xmlns:p14="http://schemas.microsoft.com/office/powerpoint/2010/main" val="133258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70"/>
            <a:ext cx="5588000" cy="4505364"/>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10</a:t>
            </a:fld>
            <a:endParaRPr lang="en-US" dirty="0"/>
          </a:p>
        </p:txBody>
      </p:sp>
    </p:spTree>
    <p:extLst>
      <p:ext uri="{BB962C8B-B14F-4D97-AF65-F5344CB8AC3E}">
        <p14:creationId xmlns:p14="http://schemas.microsoft.com/office/powerpoint/2010/main" val="140065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11</a:t>
            </a:fld>
            <a:endParaRPr lang="en-US" dirty="0"/>
          </a:p>
        </p:txBody>
      </p:sp>
    </p:spTree>
    <p:extLst>
      <p:ext uri="{BB962C8B-B14F-4D97-AF65-F5344CB8AC3E}">
        <p14:creationId xmlns:p14="http://schemas.microsoft.com/office/powerpoint/2010/main" val="364404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12</a:t>
            </a:fld>
            <a:endParaRPr lang="en-US" dirty="0"/>
          </a:p>
        </p:txBody>
      </p:sp>
    </p:spTree>
    <p:extLst>
      <p:ext uri="{BB962C8B-B14F-4D97-AF65-F5344CB8AC3E}">
        <p14:creationId xmlns:p14="http://schemas.microsoft.com/office/powerpoint/2010/main" val="21400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13</a:t>
            </a:fld>
            <a:endParaRPr lang="en-US" dirty="0"/>
          </a:p>
        </p:txBody>
      </p:sp>
    </p:spTree>
    <p:extLst>
      <p:ext uri="{BB962C8B-B14F-4D97-AF65-F5344CB8AC3E}">
        <p14:creationId xmlns:p14="http://schemas.microsoft.com/office/powerpoint/2010/main" val="23918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70"/>
            <a:ext cx="5588000" cy="4049413"/>
          </a:xfrm>
        </p:spPr>
        <p:txBody>
          <a:bodyPr/>
          <a:lstStyle/>
          <a:p>
            <a:endParaRPr lang="en-US" b="1" dirty="0"/>
          </a:p>
        </p:txBody>
      </p:sp>
      <p:sp>
        <p:nvSpPr>
          <p:cNvPr id="4" name="Slide Number Placeholder 3"/>
          <p:cNvSpPr>
            <a:spLocks noGrp="1"/>
          </p:cNvSpPr>
          <p:nvPr>
            <p:ph type="sldNum" sz="quarter" idx="10"/>
          </p:nvPr>
        </p:nvSpPr>
        <p:spPr/>
        <p:txBody>
          <a:bodyPr/>
          <a:lstStyle/>
          <a:p>
            <a:fld id="{E3E2126D-1FB4-473F-A1E2-0991EBA08924}" type="slidenum">
              <a:rPr lang="en-US" smtClean="0"/>
              <a:t>14</a:t>
            </a:fld>
            <a:endParaRPr lang="en-US" dirty="0"/>
          </a:p>
        </p:txBody>
      </p:sp>
    </p:spTree>
    <p:extLst>
      <p:ext uri="{BB962C8B-B14F-4D97-AF65-F5344CB8AC3E}">
        <p14:creationId xmlns:p14="http://schemas.microsoft.com/office/powerpoint/2010/main" val="3490482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745">
              <a:defRPr/>
            </a:pPr>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15</a:t>
            </a:fld>
            <a:endParaRPr lang="en-US"/>
          </a:p>
        </p:txBody>
      </p:sp>
    </p:spTree>
    <p:extLst>
      <p:ext uri="{BB962C8B-B14F-4D97-AF65-F5344CB8AC3E}">
        <p14:creationId xmlns:p14="http://schemas.microsoft.com/office/powerpoint/2010/main" val="1895305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745">
              <a:defRPr/>
            </a:pPr>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16</a:t>
            </a:fld>
            <a:endParaRPr lang="en-US"/>
          </a:p>
        </p:txBody>
      </p:sp>
    </p:spTree>
    <p:extLst>
      <p:ext uri="{BB962C8B-B14F-4D97-AF65-F5344CB8AC3E}">
        <p14:creationId xmlns:p14="http://schemas.microsoft.com/office/powerpoint/2010/main" val="649785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745">
              <a:defRPr/>
            </a:pPr>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17</a:t>
            </a:fld>
            <a:endParaRPr lang="en-US"/>
          </a:p>
        </p:txBody>
      </p:sp>
    </p:spTree>
    <p:extLst>
      <p:ext uri="{BB962C8B-B14F-4D97-AF65-F5344CB8AC3E}">
        <p14:creationId xmlns:p14="http://schemas.microsoft.com/office/powerpoint/2010/main" val="723261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1669"/>
            <a:ext cx="5588000" cy="4344172"/>
          </a:xfrm>
        </p:spPr>
        <p:txBody>
          <a:bodyPr/>
          <a:lstStyle/>
          <a:p>
            <a:endParaRPr lang="en-US" sz="900" dirty="0"/>
          </a:p>
        </p:txBody>
      </p:sp>
      <p:sp>
        <p:nvSpPr>
          <p:cNvPr id="4" name="Slide Number Placeholder 3"/>
          <p:cNvSpPr>
            <a:spLocks noGrp="1"/>
          </p:cNvSpPr>
          <p:nvPr>
            <p:ph type="sldNum" sz="quarter" idx="10"/>
          </p:nvPr>
        </p:nvSpPr>
        <p:spPr/>
        <p:txBody>
          <a:bodyPr/>
          <a:lstStyle/>
          <a:p>
            <a:fld id="{E3E2126D-1FB4-473F-A1E2-0991EBA08924}" type="slidenum">
              <a:rPr lang="en-US" smtClean="0"/>
              <a:t>18</a:t>
            </a:fld>
            <a:endParaRPr lang="en-US" dirty="0"/>
          </a:p>
        </p:txBody>
      </p:sp>
    </p:spTree>
    <p:extLst>
      <p:ext uri="{BB962C8B-B14F-4D97-AF65-F5344CB8AC3E}">
        <p14:creationId xmlns:p14="http://schemas.microsoft.com/office/powerpoint/2010/main" val="344148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19</a:t>
            </a:fld>
            <a:endParaRPr lang="en-US" dirty="0"/>
          </a:p>
        </p:txBody>
      </p:sp>
    </p:spTree>
    <p:extLst>
      <p:ext uri="{BB962C8B-B14F-4D97-AF65-F5344CB8AC3E}">
        <p14:creationId xmlns:p14="http://schemas.microsoft.com/office/powerpoint/2010/main" val="27096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2</a:t>
            </a:fld>
            <a:endParaRPr lang="en-US" dirty="0"/>
          </a:p>
        </p:txBody>
      </p:sp>
    </p:spTree>
    <p:extLst>
      <p:ext uri="{BB962C8B-B14F-4D97-AF65-F5344CB8AC3E}">
        <p14:creationId xmlns:p14="http://schemas.microsoft.com/office/powerpoint/2010/main" val="22655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20</a:t>
            </a:fld>
            <a:endParaRPr lang="en-US" dirty="0"/>
          </a:p>
        </p:txBody>
      </p:sp>
    </p:spTree>
    <p:extLst>
      <p:ext uri="{BB962C8B-B14F-4D97-AF65-F5344CB8AC3E}">
        <p14:creationId xmlns:p14="http://schemas.microsoft.com/office/powerpoint/2010/main" val="2217631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21</a:t>
            </a:fld>
            <a:endParaRPr lang="en-US" dirty="0"/>
          </a:p>
        </p:txBody>
      </p:sp>
    </p:spTree>
    <p:extLst>
      <p:ext uri="{BB962C8B-B14F-4D97-AF65-F5344CB8AC3E}">
        <p14:creationId xmlns:p14="http://schemas.microsoft.com/office/powerpoint/2010/main" val="168299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3E2126D-1FB4-473F-A1E2-0991EBA08924}" type="slidenum">
              <a:rPr lang="en-US" smtClean="0"/>
              <a:t>22</a:t>
            </a:fld>
            <a:endParaRPr lang="en-US" dirty="0"/>
          </a:p>
        </p:txBody>
      </p:sp>
    </p:spTree>
    <p:extLst>
      <p:ext uri="{BB962C8B-B14F-4D97-AF65-F5344CB8AC3E}">
        <p14:creationId xmlns:p14="http://schemas.microsoft.com/office/powerpoint/2010/main" val="2766172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23</a:t>
            </a:fld>
            <a:endParaRPr lang="en-US" dirty="0"/>
          </a:p>
        </p:txBody>
      </p:sp>
    </p:spTree>
    <p:extLst>
      <p:ext uri="{BB962C8B-B14F-4D97-AF65-F5344CB8AC3E}">
        <p14:creationId xmlns:p14="http://schemas.microsoft.com/office/powerpoint/2010/main" val="3278269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E2126D-1FB4-473F-A1E2-0991EBA08924}" type="slidenum">
              <a:rPr lang="en-US" smtClean="0"/>
              <a:t>24</a:t>
            </a:fld>
            <a:endParaRPr lang="en-US" dirty="0"/>
          </a:p>
        </p:txBody>
      </p:sp>
    </p:spTree>
    <p:extLst>
      <p:ext uri="{BB962C8B-B14F-4D97-AF65-F5344CB8AC3E}">
        <p14:creationId xmlns:p14="http://schemas.microsoft.com/office/powerpoint/2010/main" val="365401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3</a:t>
            </a:fld>
            <a:endParaRPr lang="en-US" dirty="0"/>
          </a:p>
        </p:txBody>
      </p:sp>
    </p:spTree>
    <p:extLst>
      <p:ext uri="{BB962C8B-B14F-4D97-AF65-F5344CB8AC3E}">
        <p14:creationId xmlns:p14="http://schemas.microsoft.com/office/powerpoint/2010/main" val="30874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4</a:t>
            </a:fld>
            <a:endParaRPr lang="en-US" dirty="0"/>
          </a:p>
        </p:txBody>
      </p:sp>
    </p:spTree>
    <p:extLst>
      <p:ext uri="{BB962C8B-B14F-4D97-AF65-F5344CB8AC3E}">
        <p14:creationId xmlns:p14="http://schemas.microsoft.com/office/powerpoint/2010/main" val="169518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5</a:t>
            </a:fld>
            <a:endParaRPr lang="en-US" dirty="0"/>
          </a:p>
        </p:txBody>
      </p:sp>
    </p:spTree>
    <p:extLst>
      <p:ext uri="{BB962C8B-B14F-4D97-AF65-F5344CB8AC3E}">
        <p14:creationId xmlns:p14="http://schemas.microsoft.com/office/powerpoint/2010/main" val="237275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6</a:t>
            </a:fld>
            <a:endParaRPr lang="en-US" dirty="0"/>
          </a:p>
        </p:txBody>
      </p:sp>
    </p:spTree>
    <p:extLst>
      <p:ext uri="{BB962C8B-B14F-4D97-AF65-F5344CB8AC3E}">
        <p14:creationId xmlns:p14="http://schemas.microsoft.com/office/powerpoint/2010/main" val="308940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7</a:t>
            </a:fld>
            <a:endParaRPr lang="en-US" dirty="0"/>
          </a:p>
        </p:txBody>
      </p:sp>
    </p:spTree>
    <p:extLst>
      <p:ext uri="{BB962C8B-B14F-4D97-AF65-F5344CB8AC3E}">
        <p14:creationId xmlns:p14="http://schemas.microsoft.com/office/powerpoint/2010/main" val="374358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745"/>
            <a:endParaRPr lang="en-US" dirty="0"/>
          </a:p>
        </p:txBody>
      </p:sp>
      <p:sp>
        <p:nvSpPr>
          <p:cNvPr id="4" name="Slide Number Placeholder 3"/>
          <p:cNvSpPr>
            <a:spLocks noGrp="1"/>
          </p:cNvSpPr>
          <p:nvPr>
            <p:ph type="sldNum" sz="quarter" idx="10"/>
          </p:nvPr>
        </p:nvSpPr>
        <p:spPr/>
        <p:txBody>
          <a:bodyPr/>
          <a:lstStyle/>
          <a:p>
            <a:fld id="{E3E2126D-1FB4-473F-A1E2-0991EBA08924}" type="slidenum">
              <a:rPr lang="en-US" smtClean="0"/>
              <a:t>8</a:t>
            </a:fld>
            <a:endParaRPr lang="en-US" dirty="0"/>
          </a:p>
        </p:txBody>
      </p:sp>
    </p:spTree>
    <p:extLst>
      <p:ext uri="{BB962C8B-B14F-4D97-AF65-F5344CB8AC3E}">
        <p14:creationId xmlns:p14="http://schemas.microsoft.com/office/powerpoint/2010/main" val="25729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3E2126D-1FB4-473F-A1E2-0991EBA08924}" type="slidenum">
              <a:rPr lang="en-US" smtClean="0"/>
              <a:t>9</a:t>
            </a:fld>
            <a:endParaRPr lang="en-US" dirty="0"/>
          </a:p>
        </p:txBody>
      </p:sp>
    </p:spTree>
    <p:extLst>
      <p:ext uri="{BB962C8B-B14F-4D97-AF65-F5344CB8AC3E}">
        <p14:creationId xmlns:p14="http://schemas.microsoft.com/office/powerpoint/2010/main" val="389291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DS Title Slide_01">
    <p:spTree>
      <p:nvGrpSpPr>
        <p:cNvPr id="1" name=""/>
        <p:cNvGrpSpPr/>
        <p:nvPr/>
      </p:nvGrpSpPr>
      <p:grpSpPr>
        <a:xfrm>
          <a:off x="0" y="0"/>
          <a:ext cx="0" cy="0"/>
          <a:chOff x="0" y="0"/>
          <a:chExt cx="0" cy="0"/>
        </a:xfrm>
      </p:grpSpPr>
      <p:pic>
        <p:nvPicPr>
          <p:cNvPr id="55" name="Picture 54" descr="2013_BDS_CoverSlide_St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Footer Placeholder 3"/>
          <p:cNvSpPr>
            <a:spLocks noGrp="1"/>
          </p:cNvSpPr>
          <p:nvPr>
            <p:ph type="ftr" sz="quarter" idx="11"/>
          </p:nvPr>
        </p:nvSpPr>
        <p:spPr>
          <a:xfrm>
            <a:off x="3031666" y="6655868"/>
            <a:ext cx="3077732" cy="123111"/>
          </a:xfrm>
          <a:prstGeom prst="rect">
            <a:avLst/>
          </a:prstGeom>
        </p:spPr>
        <p:txBody>
          <a:bodyPr/>
          <a:lstStyle/>
          <a:p>
            <a:pPr fontAlgn="auto">
              <a:spcBef>
                <a:spcPts val="0"/>
              </a:spcBef>
              <a:spcAft>
                <a:spcPts val="0"/>
              </a:spcAft>
              <a:defRPr/>
            </a:pPr>
            <a:r>
              <a:rPr lang="en-US" dirty="0" smtClean="0">
                <a:solidFill>
                  <a:srgbClr val="000000"/>
                </a:solidFill>
                <a:latin typeface="Arial"/>
              </a:rPr>
              <a:t>BOEING PROPRIETARY</a:t>
            </a:r>
            <a:endParaRPr lang="en-US" dirty="0">
              <a:solidFill>
                <a:srgbClr val="000000"/>
              </a:solidFill>
              <a:latin typeface="Arial" pitchFamily="34" charset="0"/>
            </a:endParaRPr>
          </a:p>
        </p:txBody>
      </p:sp>
      <p:sp>
        <p:nvSpPr>
          <p:cNvPr id="6" name="text_Title"/>
          <p:cNvSpPr>
            <a:spLocks noGrp="1" noChangeArrowheads="1"/>
          </p:cNvSpPr>
          <p:nvPr>
            <p:ph type="ctrTitle" sz="quarter"/>
          </p:nvPr>
        </p:nvSpPr>
        <p:spPr>
          <a:xfrm>
            <a:off x="461311" y="4839668"/>
            <a:ext cx="8366760" cy="443198"/>
          </a:xfrm>
          <a:ln algn="ctr"/>
        </p:spPr>
        <p:txBody>
          <a:bodyPr lIns="0" tIns="0" rIns="0" bIns="0" anchor="ctr"/>
          <a:lstStyle>
            <a:lvl1pPr algn="l">
              <a:lnSpc>
                <a:spcPct val="90000"/>
              </a:lnSpc>
              <a:defRPr sz="3200" b="0">
                <a:solidFill>
                  <a:schemeClr val="accent1"/>
                </a:solidFill>
                <a:effectLst/>
              </a:defRPr>
            </a:lvl1pPr>
          </a:lstStyle>
          <a:p>
            <a:r>
              <a:rPr lang="en-US" dirty="0" smtClean="0"/>
              <a:t>Click to edit Master title style</a:t>
            </a:r>
            <a:endParaRPr lang="en-US" dirty="0"/>
          </a:p>
        </p:txBody>
      </p:sp>
      <p:sp>
        <p:nvSpPr>
          <p:cNvPr id="8" name="Organization Placeholder"/>
          <p:cNvSpPr txBox="1">
            <a:spLocks noChangeArrowheads="1"/>
          </p:cNvSpPr>
          <p:nvPr userDrawn="1"/>
        </p:nvSpPr>
        <p:spPr bwMode="auto">
          <a:xfrm>
            <a:off x="6795607" y="451670"/>
            <a:ext cx="1990399" cy="252918"/>
          </a:xfrm>
          <a:prstGeom prst="rect">
            <a:avLst/>
          </a:prstGeom>
          <a:noFill/>
          <a:ln w="12700">
            <a:noFill/>
            <a:miter lim="800000"/>
            <a:headEnd type="none" w="sm" len="sm"/>
            <a:tailEnd type="none" w="sm" len="sm"/>
          </a:ln>
          <a:effectLst/>
        </p:spPr>
        <p:txBody>
          <a:bodyPr wrap="none" lIns="76731" tIns="38368" rIns="76731" bIns="38368">
            <a:spAutoFit/>
          </a:bodyPr>
          <a:lstStyle/>
          <a:p>
            <a:pPr algn="r" defTabSz="820593" eaLnBrk="0" hangingPunct="0">
              <a:lnSpc>
                <a:spcPct val="95000"/>
              </a:lnSpc>
              <a:defRPr/>
            </a:pPr>
            <a:r>
              <a:rPr lang="en-US" sz="1200" dirty="0" smtClean="0">
                <a:solidFill>
                  <a:srgbClr val="FFFFFF"/>
                </a:solidFill>
                <a:latin typeface="Arial" pitchFamily="34" charset="0"/>
                <a:cs typeface="Arial" pitchFamily="34" charset="0"/>
              </a:rPr>
              <a:t>Defense, Space &amp; Security</a:t>
            </a:r>
          </a:p>
        </p:txBody>
      </p:sp>
      <p:sp>
        <p:nvSpPr>
          <p:cNvPr id="9" name="Text Placeholder 60"/>
          <p:cNvSpPr>
            <a:spLocks noGrp="1"/>
          </p:cNvSpPr>
          <p:nvPr>
            <p:ph type="body" sz="quarter" idx="12" hasCustomPrompt="1"/>
          </p:nvPr>
        </p:nvSpPr>
        <p:spPr>
          <a:xfrm>
            <a:off x="461311" y="5549703"/>
            <a:ext cx="8366760" cy="892552"/>
          </a:xfrm>
          <a:prstGeom prst="rect">
            <a:avLst/>
          </a:prstGeom>
        </p:spPr>
        <p:txBody>
          <a:bodyPr/>
          <a:lstStyle>
            <a:lvl1pPr marL="0" indent="0">
              <a:lnSpc>
                <a:spcPct val="100000"/>
              </a:lnSpc>
              <a:spcBef>
                <a:spcPts val="0"/>
              </a:spcBef>
              <a:spcAft>
                <a:spcPts val="0"/>
              </a:spcAft>
              <a:defRPr lang="en-US" sz="1800" b="1" dirty="0" smtClean="0">
                <a:solidFill>
                  <a:srgbClr val="5F6A72"/>
                </a:solidFill>
                <a:latin typeface="+mn-lt"/>
                <a:ea typeface="+mn-ea"/>
                <a:cs typeface="+mn-cs"/>
              </a:defRPr>
            </a:lvl1pPr>
            <a:lvl2pPr marL="0" indent="0">
              <a:lnSpc>
                <a:spcPct val="100000"/>
              </a:lnSpc>
              <a:spcBef>
                <a:spcPts val="0"/>
              </a:spcBef>
              <a:spcAft>
                <a:spcPts val="0"/>
              </a:spcAft>
              <a:buNone/>
              <a:defRPr sz="1600">
                <a:solidFill>
                  <a:srgbClr val="5F6A72"/>
                </a:solidFill>
              </a:defRPr>
            </a:lvl2pPr>
            <a:lvl3pPr marL="0" indent="0">
              <a:lnSpc>
                <a:spcPct val="100000"/>
              </a:lnSpc>
              <a:spcBef>
                <a:spcPts val="1200"/>
              </a:spcBef>
              <a:spcAft>
                <a:spcPts val="0"/>
              </a:spcAft>
              <a:buNone/>
              <a:defRPr sz="1400" b="0">
                <a:solidFill>
                  <a:srgbClr val="5F6A72"/>
                </a:solidFill>
              </a:defRPr>
            </a:lvl3pPr>
            <a:lvl4pPr marL="1588" indent="-1588">
              <a:lnSpc>
                <a:spcPct val="100000"/>
              </a:lnSpc>
              <a:spcBef>
                <a:spcPts val="1200"/>
              </a:spcBef>
              <a:spcAft>
                <a:spcPts val="0"/>
              </a:spcAft>
              <a:buNone/>
              <a:defRPr lang="en-US" sz="1400" baseline="0" dirty="0" smtClean="0">
                <a:solidFill>
                  <a:srgbClr val="5F6A72"/>
                </a:solidFill>
                <a:latin typeface="+mn-lt"/>
              </a:defRPr>
            </a:lvl4pPr>
            <a:lvl5pPr>
              <a:defRPr>
                <a:solidFill>
                  <a:srgbClr val="5F6A72"/>
                </a:solidFill>
              </a:defRPr>
            </a:lvl5pPr>
          </a:lstStyle>
          <a:p>
            <a:pPr lvl="0"/>
            <a:r>
              <a:rPr lang="en-US" dirty="0" smtClean="0"/>
              <a:t>Click to add Master text styles</a:t>
            </a:r>
          </a:p>
          <a:p>
            <a:pPr lvl="1"/>
            <a:r>
              <a:rPr lang="en-US" dirty="0" smtClean="0"/>
              <a:t>Second level</a:t>
            </a:r>
          </a:p>
          <a:p>
            <a:pPr lvl="2"/>
            <a:r>
              <a:rPr lang="en-US" dirty="0" smtClean="0"/>
              <a:t>Third level</a:t>
            </a:r>
          </a:p>
        </p:txBody>
      </p:sp>
      <p:sp>
        <p:nvSpPr>
          <p:cNvPr id="10" name="arc3_in"/>
          <p:cNvSpPr/>
          <p:nvPr userDrawn="1"/>
        </p:nvSpPr>
        <p:spPr bwMode="auto">
          <a:xfrm>
            <a:off x="0" y="-5522942"/>
            <a:ext cx="6777799" cy="3679628"/>
          </a:xfrm>
          <a:custGeom>
            <a:avLst/>
            <a:gdLst>
              <a:gd name="connsiteX0" fmla="*/ 0 w 6083300"/>
              <a:gd name="connsiteY0" fmla="*/ 2336800 h 2336800"/>
              <a:gd name="connsiteX1" fmla="*/ 2717800 w 6083300"/>
              <a:gd name="connsiteY1" fmla="*/ 2070100 h 2336800"/>
              <a:gd name="connsiteX2" fmla="*/ 6083300 w 6083300"/>
              <a:gd name="connsiteY2" fmla="*/ 0 h 2336800"/>
              <a:gd name="connsiteX0" fmla="*/ 0 w 6083300"/>
              <a:gd name="connsiteY0" fmla="*/ 2336800 h 2459567"/>
              <a:gd name="connsiteX1" fmla="*/ 2717800 w 6083300"/>
              <a:gd name="connsiteY1" fmla="*/ 2070100 h 2459567"/>
              <a:gd name="connsiteX2" fmla="*/ 6083300 w 6083300"/>
              <a:gd name="connsiteY2" fmla="*/ 0 h 2459567"/>
              <a:gd name="connsiteX0" fmla="*/ 0 w 6083300"/>
              <a:gd name="connsiteY0" fmla="*/ 2336800 h 2336800"/>
              <a:gd name="connsiteX1" fmla="*/ 3060700 w 6083300"/>
              <a:gd name="connsiteY1" fmla="*/ 1676400 h 2336800"/>
              <a:gd name="connsiteX2" fmla="*/ 6083300 w 6083300"/>
              <a:gd name="connsiteY2" fmla="*/ 0 h 2336800"/>
              <a:gd name="connsiteX0" fmla="*/ 0 w 6083300"/>
              <a:gd name="connsiteY0" fmla="*/ 2336800 h 2336800"/>
              <a:gd name="connsiteX1" fmla="*/ 3060700 w 6083300"/>
              <a:gd name="connsiteY1" fmla="*/ 1676400 h 2336800"/>
              <a:gd name="connsiteX2" fmla="*/ 6083300 w 6083300"/>
              <a:gd name="connsiteY2" fmla="*/ 0 h 2336800"/>
              <a:gd name="connsiteX0" fmla="*/ 0 w 6083300"/>
              <a:gd name="connsiteY0" fmla="*/ 2336800 h 2561167"/>
              <a:gd name="connsiteX1" fmla="*/ 2273300 w 6083300"/>
              <a:gd name="connsiteY1" fmla="*/ 1968500 h 2561167"/>
              <a:gd name="connsiteX2" fmla="*/ 6083300 w 6083300"/>
              <a:gd name="connsiteY2" fmla="*/ 0 h 2561167"/>
              <a:gd name="connsiteX0" fmla="*/ 0 w 6083300"/>
              <a:gd name="connsiteY0" fmla="*/ 2336800 h 2396067"/>
              <a:gd name="connsiteX1" fmla="*/ 2273300 w 6083300"/>
              <a:gd name="connsiteY1" fmla="*/ 1968500 h 2396067"/>
              <a:gd name="connsiteX2" fmla="*/ 6083300 w 6083300"/>
              <a:gd name="connsiteY2" fmla="*/ 0 h 2396067"/>
              <a:gd name="connsiteX0" fmla="*/ 0 w 6083300"/>
              <a:gd name="connsiteY0" fmla="*/ 2336800 h 2396067"/>
              <a:gd name="connsiteX1" fmla="*/ 2273300 w 6083300"/>
              <a:gd name="connsiteY1" fmla="*/ 1968500 h 2396067"/>
              <a:gd name="connsiteX2" fmla="*/ 6083300 w 6083300"/>
              <a:gd name="connsiteY2" fmla="*/ 0 h 2396067"/>
              <a:gd name="connsiteX0" fmla="*/ 0 w 6083300"/>
              <a:gd name="connsiteY0" fmla="*/ 2336800 h 2396067"/>
              <a:gd name="connsiteX1" fmla="*/ 2273300 w 6083300"/>
              <a:gd name="connsiteY1" fmla="*/ 1968500 h 2396067"/>
              <a:gd name="connsiteX2" fmla="*/ 6083300 w 6083300"/>
              <a:gd name="connsiteY2" fmla="*/ 0 h 2396067"/>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273300 w 6083300"/>
              <a:gd name="connsiteY1" fmla="*/ 1968500 h 2362200"/>
              <a:gd name="connsiteX2" fmla="*/ 6083300 w 6083300"/>
              <a:gd name="connsiteY2" fmla="*/ 0 h 2362200"/>
              <a:gd name="connsiteX0" fmla="*/ 0 w 6083300"/>
              <a:gd name="connsiteY0" fmla="*/ 2336800 h 2362200"/>
              <a:gd name="connsiteX1" fmla="*/ 2316444 w 6083300"/>
              <a:gd name="connsiteY1" fmla="*/ 1863259 h 2362200"/>
              <a:gd name="connsiteX2" fmla="*/ 6083300 w 6083300"/>
              <a:gd name="connsiteY2" fmla="*/ 0 h 2362200"/>
              <a:gd name="connsiteX0" fmla="*/ 0 w 6083300"/>
              <a:gd name="connsiteY0" fmla="*/ 2336800 h 2336800"/>
              <a:gd name="connsiteX1" fmla="*/ 2316444 w 6083300"/>
              <a:gd name="connsiteY1" fmla="*/ 1863259 h 2336800"/>
              <a:gd name="connsiteX2" fmla="*/ 6083300 w 6083300"/>
              <a:gd name="connsiteY2" fmla="*/ 0 h 2336800"/>
              <a:gd name="connsiteX0" fmla="*/ 0 w 6083300"/>
              <a:gd name="connsiteY0" fmla="*/ 2361086 h 2361086"/>
              <a:gd name="connsiteX1" fmla="*/ 2316444 w 6083300"/>
              <a:gd name="connsiteY1" fmla="*/ 1863259 h 2361086"/>
              <a:gd name="connsiteX2" fmla="*/ 6083300 w 6083300"/>
              <a:gd name="connsiteY2" fmla="*/ 0 h 2361086"/>
              <a:gd name="connsiteX0" fmla="*/ 0 w 6083300"/>
              <a:gd name="connsiteY0" fmla="*/ 2361086 h 2361086"/>
              <a:gd name="connsiteX1" fmla="*/ 2342330 w 6083300"/>
              <a:gd name="connsiteY1" fmla="*/ 1863259 h 2361086"/>
              <a:gd name="connsiteX2" fmla="*/ 6083300 w 6083300"/>
              <a:gd name="connsiteY2" fmla="*/ 0 h 2361086"/>
              <a:gd name="connsiteX0" fmla="*/ 0 w 6083300"/>
              <a:gd name="connsiteY0" fmla="*/ 2361086 h 2361086"/>
              <a:gd name="connsiteX1" fmla="*/ 2342330 w 6083300"/>
              <a:gd name="connsiteY1" fmla="*/ 1863259 h 2361086"/>
              <a:gd name="connsiteX2" fmla="*/ 6083300 w 6083300"/>
              <a:gd name="connsiteY2" fmla="*/ 0 h 2361086"/>
            </a:gdLst>
            <a:ahLst/>
            <a:cxnLst>
              <a:cxn ang="0">
                <a:pos x="connsiteX0" y="connsiteY0"/>
              </a:cxn>
              <a:cxn ang="0">
                <a:pos x="connsiteX1" y="connsiteY1"/>
              </a:cxn>
              <a:cxn ang="0">
                <a:pos x="connsiteX2" y="connsiteY2"/>
              </a:cxn>
            </a:cxnLst>
            <a:rect l="l" t="t" r="r" b="b"/>
            <a:pathLst>
              <a:path w="6083300" h="2361086">
                <a:moveTo>
                  <a:pt x="0" y="2361086"/>
                </a:moveTo>
                <a:cubicBezTo>
                  <a:pt x="705165" y="2297436"/>
                  <a:pt x="1607847" y="2074926"/>
                  <a:pt x="2342330" y="1863259"/>
                </a:cubicBezTo>
                <a:cubicBezTo>
                  <a:pt x="3953113" y="1245192"/>
                  <a:pt x="4533918" y="968320"/>
                  <a:pt x="6083300" y="0"/>
                </a:cubicBezTo>
              </a:path>
            </a:pathLst>
          </a:custGeom>
          <a:noFill/>
          <a:ln w="6350" cap="flat" cmpd="sng" algn="ctr">
            <a:solidFill>
              <a:schemeClr val="accent1"/>
            </a:solidFill>
            <a:prstDash val="solid"/>
            <a:round/>
            <a:headEnd type="none" w="sm" len="sm"/>
            <a:tailEnd type="none" w="sm" len="sm"/>
          </a:ln>
          <a:effectLst>
            <a:glow rad="63500">
              <a:schemeClr val="accent3">
                <a:satMod val="175000"/>
                <a:alpha val="40000"/>
              </a:schemeClr>
            </a:glow>
            <a:outerShdw blurRad="63500" sx="102000" sy="102000" algn="ctr" rotWithShape="0">
              <a:schemeClr val="accent3">
                <a:lumMod val="40000"/>
                <a:lumOff val="60000"/>
                <a:alpha val="40000"/>
              </a:schemeClr>
            </a:outerShdw>
          </a:effectLst>
        </p:spPr>
        <p:txBody>
          <a:bodyPr vert="horz" wrap="square" lIns="38360" tIns="19180" rIns="38360" bIns="19180" numCol="1" rtlCol="0" anchor="t" anchorCtr="0" compatLnSpc="1">
            <a:prstTxWarp prst="textNoShape">
              <a:avLst/>
            </a:prstTxWarp>
          </a:bodyPr>
          <a:lstStyle/>
          <a:p>
            <a:pPr defTabSz="344297" eaLnBrk="0" hangingPunct="0"/>
            <a:endParaRPr lang="en-US" sz="800" b="1" dirty="0">
              <a:solidFill>
                <a:srgbClr val="000000"/>
              </a:solidFill>
              <a:latin typeface="Times" pitchFamily="18" charset="0"/>
              <a:sym typeface="Gill Sans" charset="0"/>
            </a:endParaRPr>
          </a:p>
        </p:txBody>
      </p:sp>
      <p:sp>
        <p:nvSpPr>
          <p:cNvPr id="11" name="arc1_up"/>
          <p:cNvSpPr/>
          <p:nvPr userDrawn="1"/>
        </p:nvSpPr>
        <p:spPr bwMode="auto">
          <a:xfrm>
            <a:off x="1092850" y="-7208797"/>
            <a:ext cx="8127349" cy="5232914"/>
          </a:xfrm>
          <a:custGeom>
            <a:avLst/>
            <a:gdLst>
              <a:gd name="connsiteX0" fmla="*/ 10972800 w 10972800"/>
              <a:gd name="connsiteY0" fmla="*/ 1222248 h 1350264"/>
              <a:gd name="connsiteX1" fmla="*/ 7260336 w 10972800"/>
              <a:gd name="connsiteY1" fmla="*/ 307848 h 1350264"/>
              <a:gd name="connsiteX2" fmla="*/ 3547872 w 10972800"/>
              <a:gd name="connsiteY2" fmla="*/ 88392 h 1350264"/>
              <a:gd name="connsiteX3" fmla="*/ 566928 w 10972800"/>
              <a:gd name="connsiteY3" fmla="*/ 838200 h 1350264"/>
              <a:gd name="connsiteX4" fmla="*/ 146304 w 10972800"/>
              <a:gd name="connsiteY4" fmla="*/ 1350264 h 1350264"/>
              <a:gd name="connsiteX0" fmla="*/ 10972800 w 10972800"/>
              <a:gd name="connsiteY0" fmla="*/ 1222248 h 1350264"/>
              <a:gd name="connsiteX1" fmla="*/ 8808720 w 10972800"/>
              <a:gd name="connsiteY1" fmla="*/ 832104 h 1350264"/>
              <a:gd name="connsiteX2" fmla="*/ 7260336 w 10972800"/>
              <a:gd name="connsiteY2" fmla="*/ 307848 h 1350264"/>
              <a:gd name="connsiteX3" fmla="*/ 3547872 w 10972800"/>
              <a:gd name="connsiteY3" fmla="*/ 88392 h 1350264"/>
              <a:gd name="connsiteX4" fmla="*/ 566928 w 10972800"/>
              <a:gd name="connsiteY4" fmla="*/ 838200 h 1350264"/>
              <a:gd name="connsiteX5" fmla="*/ 146304 w 10972800"/>
              <a:gd name="connsiteY5" fmla="*/ 1350264 h 1350264"/>
              <a:gd name="connsiteX0" fmla="*/ 10972800 w 10972800"/>
              <a:gd name="connsiteY0" fmla="*/ 1236472 h 1364488"/>
              <a:gd name="connsiteX1" fmla="*/ 8808720 w 10972800"/>
              <a:gd name="connsiteY1" fmla="*/ 846328 h 1364488"/>
              <a:gd name="connsiteX2" fmla="*/ 6065520 w 10972800"/>
              <a:gd name="connsiteY2" fmla="*/ 236728 h 1364488"/>
              <a:gd name="connsiteX3" fmla="*/ 3547872 w 10972800"/>
              <a:gd name="connsiteY3" fmla="*/ 102616 h 1364488"/>
              <a:gd name="connsiteX4" fmla="*/ 566928 w 10972800"/>
              <a:gd name="connsiteY4" fmla="*/ 852424 h 1364488"/>
              <a:gd name="connsiteX5" fmla="*/ 146304 w 10972800"/>
              <a:gd name="connsiteY5" fmla="*/ 1364488 h 1364488"/>
              <a:gd name="connsiteX0" fmla="*/ 10972800 w 10972800"/>
              <a:gd name="connsiteY0" fmla="*/ 1236472 h 1364488"/>
              <a:gd name="connsiteX1" fmla="*/ 8808720 w 10972800"/>
              <a:gd name="connsiteY1" fmla="*/ 846328 h 1364488"/>
              <a:gd name="connsiteX2" fmla="*/ 6065520 w 10972800"/>
              <a:gd name="connsiteY2" fmla="*/ 236728 h 1364488"/>
              <a:gd name="connsiteX3" fmla="*/ 3547872 w 10972800"/>
              <a:gd name="connsiteY3" fmla="*/ 102616 h 1364488"/>
              <a:gd name="connsiteX4" fmla="*/ 566928 w 10972800"/>
              <a:gd name="connsiteY4" fmla="*/ 852424 h 1364488"/>
              <a:gd name="connsiteX5" fmla="*/ 146304 w 1097280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21568 w 11021568"/>
              <a:gd name="connsiteY0" fmla="*/ 1169416 h 1382776"/>
              <a:gd name="connsiteX1" fmla="*/ 8735568 w 11021568"/>
              <a:gd name="connsiteY1" fmla="*/ 940816 h 1382776"/>
              <a:gd name="connsiteX2" fmla="*/ 5992368 w 11021568"/>
              <a:gd name="connsiteY2" fmla="*/ 255016 h 1382776"/>
              <a:gd name="connsiteX3" fmla="*/ 2868168 w 11021568"/>
              <a:gd name="connsiteY3" fmla="*/ 102616 h 1382776"/>
              <a:gd name="connsiteX4" fmla="*/ 493776 w 11021568"/>
              <a:gd name="connsiteY4" fmla="*/ 870712 h 1382776"/>
              <a:gd name="connsiteX5" fmla="*/ 73152 w 11021568"/>
              <a:gd name="connsiteY5" fmla="*/ 1382776 h 1382776"/>
              <a:gd name="connsiteX0" fmla="*/ 11021568 w 11021568"/>
              <a:gd name="connsiteY0" fmla="*/ 1143000 h 1356360"/>
              <a:gd name="connsiteX1" fmla="*/ 8735568 w 11021568"/>
              <a:gd name="connsiteY1" fmla="*/ 914400 h 1356360"/>
              <a:gd name="connsiteX2" fmla="*/ 5992368 w 11021568"/>
              <a:gd name="connsiteY2" fmla="*/ 228600 h 1356360"/>
              <a:gd name="connsiteX3" fmla="*/ 2868168 w 11021568"/>
              <a:gd name="connsiteY3" fmla="*/ 76200 h 1356360"/>
              <a:gd name="connsiteX4" fmla="*/ 505968 w 11021568"/>
              <a:gd name="connsiteY4" fmla="*/ 685800 h 1356360"/>
              <a:gd name="connsiteX5" fmla="*/ 73152 w 11021568"/>
              <a:gd name="connsiteY5" fmla="*/ 1356360 h 1356360"/>
              <a:gd name="connsiteX0" fmla="*/ 10947400 w 10947400"/>
              <a:gd name="connsiteY0" fmla="*/ 1143000 h 1676400"/>
              <a:gd name="connsiteX1" fmla="*/ 8661400 w 10947400"/>
              <a:gd name="connsiteY1" fmla="*/ 914400 h 1676400"/>
              <a:gd name="connsiteX2" fmla="*/ 5918200 w 10947400"/>
              <a:gd name="connsiteY2" fmla="*/ 228600 h 1676400"/>
              <a:gd name="connsiteX3" fmla="*/ 2794000 w 10947400"/>
              <a:gd name="connsiteY3" fmla="*/ 76200 h 1676400"/>
              <a:gd name="connsiteX4" fmla="*/ 431800 w 10947400"/>
              <a:gd name="connsiteY4" fmla="*/ 685800 h 1676400"/>
              <a:gd name="connsiteX5" fmla="*/ 203200 w 10947400"/>
              <a:gd name="connsiteY5" fmla="*/ 1676400 h 1676400"/>
              <a:gd name="connsiteX0" fmla="*/ 10817352 w 10817352"/>
              <a:gd name="connsiteY0" fmla="*/ 1130300 h 1663700"/>
              <a:gd name="connsiteX1" fmla="*/ 8531352 w 10817352"/>
              <a:gd name="connsiteY1" fmla="*/ 901700 h 1663700"/>
              <a:gd name="connsiteX2" fmla="*/ 5788152 w 10817352"/>
              <a:gd name="connsiteY2" fmla="*/ 215900 h 1663700"/>
              <a:gd name="connsiteX3" fmla="*/ 2663952 w 10817352"/>
              <a:gd name="connsiteY3" fmla="*/ 63500 h 1663700"/>
              <a:gd name="connsiteX4" fmla="*/ 454152 w 10817352"/>
              <a:gd name="connsiteY4" fmla="*/ 596900 h 1663700"/>
              <a:gd name="connsiteX5" fmla="*/ 73152 w 10817352"/>
              <a:gd name="connsiteY5" fmla="*/ 1663700 h 1663700"/>
              <a:gd name="connsiteX0" fmla="*/ 10817352 w 10817352"/>
              <a:gd name="connsiteY0" fmla="*/ 1130300 h 1663700"/>
              <a:gd name="connsiteX1" fmla="*/ 8531352 w 10817352"/>
              <a:gd name="connsiteY1" fmla="*/ 901700 h 1663700"/>
              <a:gd name="connsiteX2" fmla="*/ 5788152 w 10817352"/>
              <a:gd name="connsiteY2" fmla="*/ 215900 h 1663700"/>
              <a:gd name="connsiteX3" fmla="*/ 2663952 w 10817352"/>
              <a:gd name="connsiteY3" fmla="*/ 63500 h 1663700"/>
              <a:gd name="connsiteX4" fmla="*/ 454152 w 10817352"/>
              <a:gd name="connsiteY4" fmla="*/ 596900 h 1663700"/>
              <a:gd name="connsiteX5" fmla="*/ 73152 w 10817352"/>
              <a:gd name="connsiteY5" fmla="*/ 1663700 h 1663700"/>
              <a:gd name="connsiteX0" fmla="*/ 10817352 w 10817352"/>
              <a:gd name="connsiteY0" fmla="*/ 1130300 h 1663700"/>
              <a:gd name="connsiteX1" fmla="*/ 8531352 w 10817352"/>
              <a:gd name="connsiteY1" fmla="*/ 9017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93152 w 10817352"/>
              <a:gd name="connsiteY2" fmla="*/ 8255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845552 w 10817352"/>
              <a:gd name="connsiteY2" fmla="*/ 8255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8013192 w 10817352"/>
              <a:gd name="connsiteY2" fmla="*/ 79502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43000 h 1676400"/>
              <a:gd name="connsiteX1" fmla="*/ 9217152 w 10817352"/>
              <a:gd name="connsiteY1" fmla="*/ 1066800 h 1676400"/>
              <a:gd name="connsiteX2" fmla="*/ 8013192 w 10817352"/>
              <a:gd name="connsiteY2" fmla="*/ 807720 h 1676400"/>
              <a:gd name="connsiteX3" fmla="*/ 5452872 w 10817352"/>
              <a:gd name="connsiteY3" fmla="*/ 152400 h 1676400"/>
              <a:gd name="connsiteX4" fmla="*/ 2663952 w 10817352"/>
              <a:gd name="connsiteY4" fmla="*/ 76200 h 1676400"/>
              <a:gd name="connsiteX5" fmla="*/ 454152 w 10817352"/>
              <a:gd name="connsiteY5" fmla="*/ 609600 h 1676400"/>
              <a:gd name="connsiteX6" fmla="*/ 73152 w 10817352"/>
              <a:gd name="connsiteY6" fmla="*/ 1676400 h 1676400"/>
              <a:gd name="connsiteX0" fmla="*/ 10817352 w 10817352"/>
              <a:gd name="connsiteY0" fmla="*/ 1143000 h 1676400"/>
              <a:gd name="connsiteX1" fmla="*/ 9521952 w 10817352"/>
              <a:gd name="connsiteY1" fmla="*/ 1143000 h 1676400"/>
              <a:gd name="connsiteX2" fmla="*/ 8013192 w 10817352"/>
              <a:gd name="connsiteY2" fmla="*/ 807720 h 1676400"/>
              <a:gd name="connsiteX3" fmla="*/ 5452872 w 10817352"/>
              <a:gd name="connsiteY3" fmla="*/ 152400 h 1676400"/>
              <a:gd name="connsiteX4" fmla="*/ 2663952 w 10817352"/>
              <a:gd name="connsiteY4" fmla="*/ 76200 h 1676400"/>
              <a:gd name="connsiteX5" fmla="*/ 454152 w 10817352"/>
              <a:gd name="connsiteY5" fmla="*/ 609600 h 1676400"/>
              <a:gd name="connsiteX6" fmla="*/ 73152 w 10817352"/>
              <a:gd name="connsiteY6" fmla="*/ 1676400 h 1676400"/>
              <a:gd name="connsiteX0" fmla="*/ 10847832 w 10847832"/>
              <a:gd name="connsiteY0" fmla="*/ 1264920 h 1676400"/>
              <a:gd name="connsiteX1" fmla="*/ 9521952 w 10847832"/>
              <a:gd name="connsiteY1" fmla="*/ 1143000 h 1676400"/>
              <a:gd name="connsiteX2" fmla="*/ 8013192 w 10847832"/>
              <a:gd name="connsiteY2" fmla="*/ 807720 h 1676400"/>
              <a:gd name="connsiteX3" fmla="*/ 5452872 w 10847832"/>
              <a:gd name="connsiteY3" fmla="*/ 152400 h 1676400"/>
              <a:gd name="connsiteX4" fmla="*/ 2663952 w 10847832"/>
              <a:gd name="connsiteY4" fmla="*/ 76200 h 1676400"/>
              <a:gd name="connsiteX5" fmla="*/ 454152 w 10847832"/>
              <a:gd name="connsiteY5" fmla="*/ 609600 h 1676400"/>
              <a:gd name="connsiteX6" fmla="*/ 73152 w 10847832"/>
              <a:gd name="connsiteY6" fmla="*/ 1676400 h 1676400"/>
              <a:gd name="connsiteX0" fmla="*/ 10847832 w 18378932"/>
              <a:gd name="connsiteY0" fmla="*/ 1264920 h 5339080"/>
              <a:gd name="connsiteX1" fmla="*/ 18157952 w 18378932"/>
              <a:gd name="connsiteY1" fmla="*/ 5318760 h 5339080"/>
              <a:gd name="connsiteX2" fmla="*/ 9521952 w 18378932"/>
              <a:gd name="connsiteY2" fmla="*/ 1143000 h 5339080"/>
              <a:gd name="connsiteX3" fmla="*/ 8013192 w 18378932"/>
              <a:gd name="connsiteY3" fmla="*/ 807720 h 5339080"/>
              <a:gd name="connsiteX4" fmla="*/ 5452872 w 18378932"/>
              <a:gd name="connsiteY4" fmla="*/ 152400 h 5339080"/>
              <a:gd name="connsiteX5" fmla="*/ 2663952 w 18378932"/>
              <a:gd name="connsiteY5" fmla="*/ 76200 h 5339080"/>
              <a:gd name="connsiteX6" fmla="*/ 454152 w 18378932"/>
              <a:gd name="connsiteY6" fmla="*/ 609600 h 5339080"/>
              <a:gd name="connsiteX7" fmla="*/ 73152 w 18378932"/>
              <a:gd name="connsiteY7" fmla="*/ 1676400 h 5339080"/>
              <a:gd name="connsiteX0" fmla="*/ 18925032 w 19725132"/>
              <a:gd name="connsiteY0" fmla="*/ 4312920 h 5847080"/>
              <a:gd name="connsiteX1" fmla="*/ 18157952 w 19725132"/>
              <a:gd name="connsiteY1" fmla="*/ 5318760 h 5847080"/>
              <a:gd name="connsiteX2" fmla="*/ 9521952 w 19725132"/>
              <a:gd name="connsiteY2" fmla="*/ 1143000 h 5847080"/>
              <a:gd name="connsiteX3" fmla="*/ 8013192 w 19725132"/>
              <a:gd name="connsiteY3" fmla="*/ 807720 h 5847080"/>
              <a:gd name="connsiteX4" fmla="*/ 5452872 w 19725132"/>
              <a:gd name="connsiteY4" fmla="*/ 152400 h 5847080"/>
              <a:gd name="connsiteX5" fmla="*/ 2663952 w 19725132"/>
              <a:gd name="connsiteY5" fmla="*/ 76200 h 5847080"/>
              <a:gd name="connsiteX6" fmla="*/ 454152 w 19725132"/>
              <a:gd name="connsiteY6" fmla="*/ 609600 h 5847080"/>
              <a:gd name="connsiteX7" fmla="*/ 73152 w 19725132"/>
              <a:gd name="connsiteY7" fmla="*/ 1676400 h 5847080"/>
              <a:gd name="connsiteX0" fmla="*/ 18925032 w 18925032"/>
              <a:gd name="connsiteY0" fmla="*/ 4312920 h 4315460"/>
              <a:gd name="connsiteX1" fmla="*/ 16024352 w 18925032"/>
              <a:gd name="connsiteY1" fmla="*/ 3413760 h 4315460"/>
              <a:gd name="connsiteX2" fmla="*/ 9521952 w 18925032"/>
              <a:gd name="connsiteY2" fmla="*/ 1143000 h 4315460"/>
              <a:gd name="connsiteX3" fmla="*/ 8013192 w 18925032"/>
              <a:gd name="connsiteY3" fmla="*/ 807720 h 4315460"/>
              <a:gd name="connsiteX4" fmla="*/ 5452872 w 18925032"/>
              <a:gd name="connsiteY4" fmla="*/ 152400 h 4315460"/>
              <a:gd name="connsiteX5" fmla="*/ 2663952 w 18925032"/>
              <a:gd name="connsiteY5" fmla="*/ 76200 h 4315460"/>
              <a:gd name="connsiteX6" fmla="*/ 454152 w 18925032"/>
              <a:gd name="connsiteY6" fmla="*/ 609600 h 4315460"/>
              <a:gd name="connsiteX7" fmla="*/ 73152 w 18925032"/>
              <a:gd name="connsiteY7" fmla="*/ 1676400 h 4315460"/>
              <a:gd name="connsiteX0" fmla="*/ 18925032 w 18925032"/>
              <a:gd name="connsiteY0" fmla="*/ 4312920 h 4315460"/>
              <a:gd name="connsiteX1" fmla="*/ 16024352 w 18925032"/>
              <a:gd name="connsiteY1" fmla="*/ 3413760 h 4315460"/>
              <a:gd name="connsiteX2" fmla="*/ 10842752 w 18925032"/>
              <a:gd name="connsiteY2" fmla="*/ 660400 h 4315460"/>
              <a:gd name="connsiteX3" fmla="*/ 8013192 w 18925032"/>
              <a:gd name="connsiteY3" fmla="*/ 807720 h 4315460"/>
              <a:gd name="connsiteX4" fmla="*/ 5452872 w 18925032"/>
              <a:gd name="connsiteY4" fmla="*/ 152400 h 4315460"/>
              <a:gd name="connsiteX5" fmla="*/ 2663952 w 18925032"/>
              <a:gd name="connsiteY5" fmla="*/ 76200 h 4315460"/>
              <a:gd name="connsiteX6" fmla="*/ 454152 w 18925032"/>
              <a:gd name="connsiteY6" fmla="*/ 609600 h 4315460"/>
              <a:gd name="connsiteX7" fmla="*/ 73152 w 18925032"/>
              <a:gd name="connsiteY7" fmla="*/ 1676400 h 4315460"/>
              <a:gd name="connsiteX0" fmla="*/ 18925032 w 18925032"/>
              <a:gd name="connsiteY0" fmla="*/ 5113867 h 5116407"/>
              <a:gd name="connsiteX1" fmla="*/ 16024352 w 18925032"/>
              <a:gd name="connsiteY1" fmla="*/ 4214707 h 5116407"/>
              <a:gd name="connsiteX2" fmla="*/ 10842752 w 18925032"/>
              <a:gd name="connsiteY2" fmla="*/ 1461347 h 5116407"/>
              <a:gd name="connsiteX3" fmla="*/ 8495792 w 18925032"/>
              <a:gd name="connsiteY3" fmla="*/ 84667 h 5116407"/>
              <a:gd name="connsiteX4" fmla="*/ 5452872 w 18925032"/>
              <a:gd name="connsiteY4" fmla="*/ 953347 h 5116407"/>
              <a:gd name="connsiteX5" fmla="*/ 2663952 w 18925032"/>
              <a:gd name="connsiteY5" fmla="*/ 877147 h 5116407"/>
              <a:gd name="connsiteX6" fmla="*/ 454152 w 18925032"/>
              <a:gd name="connsiteY6" fmla="*/ 1410547 h 5116407"/>
              <a:gd name="connsiteX7" fmla="*/ 73152 w 18925032"/>
              <a:gd name="connsiteY7" fmla="*/ 2477347 h 5116407"/>
              <a:gd name="connsiteX0" fmla="*/ 18925032 w 18925032"/>
              <a:gd name="connsiteY0" fmla="*/ 7261859 h 7264399"/>
              <a:gd name="connsiteX1" fmla="*/ 16024352 w 18925032"/>
              <a:gd name="connsiteY1" fmla="*/ 6362699 h 7264399"/>
              <a:gd name="connsiteX2" fmla="*/ 10842752 w 18925032"/>
              <a:gd name="connsiteY2" fmla="*/ 3609339 h 7264399"/>
              <a:gd name="connsiteX3" fmla="*/ 8495792 w 18925032"/>
              <a:gd name="connsiteY3" fmla="*/ 2232659 h 7264399"/>
              <a:gd name="connsiteX4" fmla="*/ 5452872 w 18925032"/>
              <a:gd name="connsiteY4" fmla="*/ 3101339 h 7264399"/>
              <a:gd name="connsiteX5" fmla="*/ 5026152 w 18925032"/>
              <a:gd name="connsiteY5" fmla="*/ 12700 h 7264399"/>
              <a:gd name="connsiteX6" fmla="*/ 2663952 w 18925032"/>
              <a:gd name="connsiteY6" fmla="*/ 3025139 h 7264399"/>
              <a:gd name="connsiteX7" fmla="*/ 454152 w 18925032"/>
              <a:gd name="connsiteY7" fmla="*/ 3558539 h 7264399"/>
              <a:gd name="connsiteX8" fmla="*/ 73152 w 18925032"/>
              <a:gd name="connsiteY8" fmla="*/ 4625339 h 7264399"/>
              <a:gd name="connsiteX0" fmla="*/ 18925032 w 18925032"/>
              <a:gd name="connsiteY0" fmla="*/ 7645399 h 7647939"/>
              <a:gd name="connsiteX1" fmla="*/ 16024352 w 18925032"/>
              <a:gd name="connsiteY1" fmla="*/ 6746239 h 7647939"/>
              <a:gd name="connsiteX2" fmla="*/ 10842752 w 18925032"/>
              <a:gd name="connsiteY2" fmla="*/ 3992879 h 7647939"/>
              <a:gd name="connsiteX3" fmla="*/ 8495792 w 18925032"/>
              <a:gd name="connsiteY3" fmla="*/ 2616199 h 7647939"/>
              <a:gd name="connsiteX4" fmla="*/ 6214872 w 18925032"/>
              <a:gd name="connsiteY4" fmla="*/ 1031240 h 7647939"/>
              <a:gd name="connsiteX5" fmla="*/ 5026152 w 18925032"/>
              <a:gd name="connsiteY5" fmla="*/ 396240 h 7647939"/>
              <a:gd name="connsiteX6" fmla="*/ 2663952 w 18925032"/>
              <a:gd name="connsiteY6" fmla="*/ 3408679 h 7647939"/>
              <a:gd name="connsiteX7" fmla="*/ 454152 w 18925032"/>
              <a:gd name="connsiteY7" fmla="*/ 3942079 h 7647939"/>
              <a:gd name="connsiteX8" fmla="*/ 73152 w 18925032"/>
              <a:gd name="connsiteY8" fmla="*/ 5008879 h 7647939"/>
              <a:gd name="connsiteX0" fmla="*/ 18925032 w 18925032"/>
              <a:gd name="connsiteY0" fmla="*/ 7381239 h 7383779"/>
              <a:gd name="connsiteX1" fmla="*/ 16024352 w 18925032"/>
              <a:gd name="connsiteY1" fmla="*/ 6482079 h 7383779"/>
              <a:gd name="connsiteX2" fmla="*/ 10842752 w 18925032"/>
              <a:gd name="connsiteY2" fmla="*/ 3728719 h 7383779"/>
              <a:gd name="connsiteX3" fmla="*/ 8495792 w 18925032"/>
              <a:gd name="connsiteY3" fmla="*/ 2352039 h 7383779"/>
              <a:gd name="connsiteX4" fmla="*/ 5026152 w 18925032"/>
              <a:gd name="connsiteY4" fmla="*/ 132080 h 7383779"/>
              <a:gd name="connsiteX5" fmla="*/ 2663952 w 18925032"/>
              <a:gd name="connsiteY5" fmla="*/ 3144519 h 7383779"/>
              <a:gd name="connsiteX6" fmla="*/ 454152 w 18925032"/>
              <a:gd name="connsiteY6" fmla="*/ 3677919 h 7383779"/>
              <a:gd name="connsiteX7" fmla="*/ 73152 w 18925032"/>
              <a:gd name="connsiteY7" fmla="*/ 4744719 h 7383779"/>
              <a:gd name="connsiteX0" fmla="*/ 18470880 w 18470880"/>
              <a:gd name="connsiteY0" fmla="*/ 7381239 h 7383779"/>
              <a:gd name="connsiteX1" fmla="*/ 15570200 w 18470880"/>
              <a:gd name="connsiteY1" fmla="*/ 6482079 h 7383779"/>
              <a:gd name="connsiteX2" fmla="*/ 10388600 w 18470880"/>
              <a:gd name="connsiteY2" fmla="*/ 3728719 h 7383779"/>
              <a:gd name="connsiteX3" fmla="*/ 8041640 w 18470880"/>
              <a:gd name="connsiteY3" fmla="*/ 2352039 h 7383779"/>
              <a:gd name="connsiteX4" fmla="*/ 4572000 w 18470880"/>
              <a:gd name="connsiteY4" fmla="*/ 132080 h 7383779"/>
              <a:gd name="connsiteX5" fmla="*/ 2209800 w 18470880"/>
              <a:gd name="connsiteY5" fmla="*/ 3144519 h 7383779"/>
              <a:gd name="connsiteX6" fmla="*/ 0 w 18470880"/>
              <a:gd name="connsiteY6" fmla="*/ 3677919 h 7383779"/>
              <a:gd name="connsiteX0" fmla="*/ 16261080 w 16261080"/>
              <a:gd name="connsiteY0" fmla="*/ 7381239 h 7383779"/>
              <a:gd name="connsiteX1" fmla="*/ 13360400 w 16261080"/>
              <a:gd name="connsiteY1" fmla="*/ 6482079 h 7383779"/>
              <a:gd name="connsiteX2" fmla="*/ 8178800 w 16261080"/>
              <a:gd name="connsiteY2" fmla="*/ 3728719 h 7383779"/>
              <a:gd name="connsiteX3" fmla="*/ 5831840 w 16261080"/>
              <a:gd name="connsiteY3" fmla="*/ 2352039 h 7383779"/>
              <a:gd name="connsiteX4" fmla="*/ 2362200 w 16261080"/>
              <a:gd name="connsiteY4" fmla="*/ 132080 h 7383779"/>
              <a:gd name="connsiteX5" fmla="*/ 0 w 16261080"/>
              <a:gd name="connsiteY5" fmla="*/ 3144519 h 7383779"/>
              <a:gd name="connsiteX0" fmla="*/ 13898880 w 13898880"/>
              <a:gd name="connsiteY0" fmla="*/ 7381239 h 7383779"/>
              <a:gd name="connsiteX1" fmla="*/ 10998200 w 13898880"/>
              <a:gd name="connsiteY1" fmla="*/ 6482079 h 7383779"/>
              <a:gd name="connsiteX2" fmla="*/ 5816600 w 13898880"/>
              <a:gd name="connsiteY2" fmla="*/ 3728719 h 7383779"/>
              <a:gd name="connsiteX3" fmla="*/ 3469640 w 13898880"/>
              <a:gd name="connsiteY3" fmla="*/ 2352039 h 7383779"/>
              <a:gd name="connsiteX4" fmla="*/ 0 w 13898880"/>
              <a:gd name="connsiteY4" fmla="*/ 132080 h 7383779"/>
              <a:gd name="connsiteX0" fmla="*/ 13898880 w 13898880"/>
              <a:gd name="connsiteY0" fmla="*/ 7381239 h 7383779"/>
              <a:gd name="connsiteX1" fmla="*/ 10998200 w 13898880"/>
              <a:gd name="connsiteY1" fmla="*/ 6482079 h 7383779"/>
              <a:gd name="connsiteX2" fmla="*/ 5791200 w 13898880"/>
              <a:gd name="connsiteY2" fmla="*/ 3627119 h 7383779"/>
              <a:gd name="connsiteX3" fmla="*/ 3469640 w 13898880"/>
              <a:gd name="connsiteY3" fmla="*/ 2352039 h 7383779"/>
              <a:gd name="connsiteX4" fmla="*/ 0 w 13898880"/>
              <a:gd name="connsiteY4" fmla="*/ 132080 h 7383779"/>
              <a:gd name="connsiteX0" fmla="*/ 13898880 w 13898880"/>
              <a:gd name="connsiteY0" fmla="*/ 7381239 h 7383779"/>
              <a:gd name="connsiteX1" fmla="*/ 10998200 w 13898880"/>
              <a:gd name="connsiteY1" fmla="*/ 6482079 h 7383779"/>
              <a:gd name="connsiteX2" fmla="*/ 3469640 w 13898880"/>
              <a:gd name="connsiteY2" fmla="*/ 2352039 h 7383779"/>
              <a:gd name="connsiteX3" fmla="*/ 0 w 13898880"/>
              <a:gd name="connsiteY3" fmla="*/ 132080 h 7383779"/>
              <a:gd name="connsiteX0" fmla="*/ 13898880 w 13898880"/>
              <a:gd name="connsiteY0" fmla="*/ 7249159 h 7251699"/>
              <a:gd name="connsiteX1" fmla="*/ 10998200 w 13898880"/>
              <a:gd name="connsiteY1" fmla="*/ 6349999 h 7251699"/>
              <a:gd name="connsiteX2" fmla="*/ 3469640 w 13898880"/>
              <a:gd name="connsiteY2" fmla="*/ 2219959 h 7251699"/>
              <a:gd name="connsiteX3" fmla="*/ 0 w 13898880"/>
              <a:gd name="connsiteY3" fmla="*/ 0 h 7251699"/>
              <a:gd name="connsiteX0" fmla="*/ 14203680 w 14203680"/>
              <a:gd name="connsiteY0" fmla="*/ 7706359 h 7708899"/>
              <a:gd name="connsiteX1" fmla="*/ 11303000 w 14203680"/>
              <a:gd name="connsiteY1" fmla="*/ 6807199 h 7708899"/>
              <a:gd name="connsiteX2" fmla="*/ 3774440 w 14203680"/>
              <a:gd name="connsiteY2" fmla="*/ 2677159 h 7708899"/>
              <a:gd name="connsiteX3" fmla="*/ 0 w 14203680"/>
              <a:gd name="connsiteY3" fmla="*/ 0 h 7708899"/>
              <a:gd name="connsiteX0" fmla="*/ 14203680 w 14203680"/>
              <a:gd name="connsiteY0" fmla="*/ 7706359 h 7708899"/>
              <a:gd name="connsiteX1" fmla="*/ 11303000 w 14203680"/>
              <a:gd name="connsiteY1" fmla="*/ 6807199 h 7708899"/>
              <a:gd name="connsiteX2" fmla="*/ 3774440 w 14203680"/>
              <a:gd name="connsiteY2" fmla="*/ 2677159 h 7708899"/>
              <a:gd name="connsiteX3" fmla="*/ 0 w 14203680"/>
              <a:gd name="connsiteY3" fmla="*/ 0 h 7708899"/>
              <a:gd name="connsiteX0" fmla="*/ 14203680 w 15647247"/>
              <a:gd name="connsiteY0" fmla="*/ 7706359 h 10335260"/>
              <a:gd name="connsiteX1" fmla="*/ 15163800 w 15647247"/>
              <a:gd name="connsiteY1" fmla="*/ 10185400 h 10335260"/>
              <a:gd name="connsiteX2" fmla="*/ 11303000 w 15647247"/>
              <a:gd name="connsiteY2" fmla="*/ 6807199 h 10335260"/>
              <a:gd name="connsiteX3" fmla="*/ 3774440 w 15647247"/>
              <a:gd name="connsiteY3" fmla="*/ 2677159 h 10335260"/>
              <a:gd name="connsiteX4" fmla="*/ 0 w 15647247"/>
              <a:gd name="connsiteY4" fmla="*/ 0 h 10335260"/>
              <a:gd name="connsiteX0" fmla="*/ 17429480 w 17429480"/>
              <a:gd name="connsiteY0" fmla="*/ 9103359 h 10568093"/>
              <a:gd name="connsiteX1" fmla="*/ 15163800 w 17429480"/>
              <a:gd name="connsiteY1" fmla="*/ 10185400 h 10568093"/>
              <a:gd name="connsiteX2" fmla="*/ 11303000 w 17429480"/>
              <a:gd name="connsiteY2" fmla="*/ 6807199 h 10568093"/>
              <a:gd name="connsiteX3" fmla="*/ 3774440 w 17429480"/>
              <a:gd name="connsiteY3" fmla="*/ 2677159 h 10568093"/>
              <a:gd name="connsiteX4" fmla="*/ 0 w 17429480"/>
              <a:gd name="connsiteY4" fmla="*/ 0 h 10568093"/>
              <a:gd name="connsiteX0" fmla="*/ 17429480 w 17429480"/>
              <a:gd name="connsiteY0" fmla="*/ 9103359 h 9103359"/>
              <a:gd name="connsiteX1" fmla="*/ 14579599 w 17429480"/>
              <a:gd name="connsiteY1" fmla="*/ 7975600 h 9103359"/>
              <a:gd name="connsiteX2" fmla="*/ 11303000 w 17429480"/>
              <a:gd name="connsiteY2" fmla="*/ 6807199 h 9103359"/>
              <a:gd name="connsiteX3" fmla="*/ 3774440 w 17429480"/>
              <a:gd name="connsiteY3" fmla="*/ 2677159 h 9103359"/>
              <a:gd name="connsiteX4" fmla="*/ 0 w 17429480"/>
              <a:gd name="connsiteY4" fmla="*/ 0 h 9103359"/>
              <a:gd name="connsiteX0" fmla="*/ 17429480 w 17429480"/>
              <a:gd name="connsiteY0" fmla="*/ 9103359 h 9103359"/>
              <a:gd name="connsiteX1" fmla="*/ 14630399 w 17429480"/>
              <a:gd name="connsiteY1" fmla="*/ 8077200 h 9103359"/>
              <a:gd name="connsiteX2" fmla="*/ 11303000 w 17429480"/>
              <a:gd name="connsiteY2" fmla="*/ 6807199 h 9103359"/>
              <a:gd name="connsiteX3" fmla="*/ 3774440 w 17429480"/>
              <a:gd name="connsiteY3" fmla="*/ 2677159 h 9103359"/>
              <a:gd name="connsiteX4" fmla="*/ 0 w 17429480"/>
              <a:gd name="connsiteY4" fmla="*/ 0 h 9103359"/>
              <a:gd name="connsiteX0" fmla="*/ 17429480 w 17429480"/>
              <a:gd name="connsiteY0" fmla="*/ 9103359 h 9103359"/>
              <a:gd name="connsiteX1" fmla="*/ 14630399 w 17429480"/>
              <a:gd name="connsiteY1" fmla="*/ 8077200 h 9103359"/>
              <a:gd name="connsiteX2" fmla="*/ 11099800 w 17429480"/>
              <a:gd name="connsiteY2" fmla="*/ 7391399 h 9103359"/>
              <a:gd name="connsiteX3" fmla="*/ 3774440 w 17429480"/>
              <a:gd name="connsiteY3" fmla="*/ 2677159 h 9103359"/>
              <a:gd name="connsiteX4" fmla="*/ 0 w 17429480"/>
              <a:gd name="connsiteY4" fmla="*/ 0 h 9103359"/>
              <a:gd name="connsiteX0" fmla="*/ 17429480 w 17429480"/>
              <a:gd name="connsiteY0" fmla="*/ 9103359 h 9103359"/>
              <a:gd name="connsiteX1" fmla="*/ 14630399 w 17429480"/>
              <a:gd name="connsiteY1" fmla="*/ 8077200 h 9103359"/>
              <a:gd name="connsiteX2" fmla="*/ 11379200 w 17429480"/>
              <a:gd name="connsiteY2" fmla="*/ 6756399 h 9103359"/>
              <a:gd name="connsiteX3" fmla="*/ 3774440 w 17429480"/>
              <a:gd name="connsiteY3" fmla="*/ 2677159 h 9103359"/>
              <a:gd name="connsiteX4" fmla="*/ 0 w 17429480"/>
              <a:gd name="connsiteY4" fmla="*/ 0 h 9103359"/>
              <a:gd name="connsiteX0" fmla="*/ 17429480 w 17429480"/>
              <a:gd name="connsiteY0" fmla="*/ 9103359 h 9103359"/>
              <a:gd name="connsiteX1" fmla="*/ 14630399 w 17429480"/>
              <a:gd name="connsiteY1" fmla="*/ 8077200 h 9103359"/>
              <a:gd name="connsiteX2" fmla="*/ 11379200 w 17429480"/>
              <a:gd name="connsiteY2" fmla="*/ 6756399 h 9103359"/>
              <a:gd name="connsiteX3" fmla="*/ 3774440 w 17429480"/>
              <a:gd name="connsiteY3" fmla="*/ 2677159 h 9103359"/>
              <a:gd name="connsiteX4" fmla="*/ 0 w 17429480"/>
              <a:gd name="connsiteY4" fmla="*/ 0 h 9103359"/>
              <a:gd name="connsiteX0" fmla="*/ 20577174 w 20577174"/>
              <a:gd name="connsiteY0" fmla="*/ 10119359 h 10119359"/>
              <a:gd name="connsiteX1" fmla="*/ 14630399 w 20577174"/>
              <a:gd name="connsiteY1" fmla="*/ 8077200 h 10119359"/>
              <a:gd name="connsiteX2" fmla="*/ 11379200 w 20577174"/>
              <a:gd name="connsiteY2" fmla="*/ 6756399 h 10119359"/>
              <a:gd name="connsiteX3" fmla="*/ 3774440 w 20577174"/>
              <a:gd name="connsiteY3" fmla="*/ 2677159 h 10119359"/>
              <a:gd name="connsiteX4" fmla="*/ 0 w 20577174"/>
              <a:gd name="connsiteY4" fmla="*/ 0 h 10119359"/>
              <a:gd name="connsiteX0" fmla="*/ 20577174 w 20577174"/>
              <a:gd name="connsiteY0" fmla="*/ 10119359 h 10119359"/>
              <a:gd name="connsiteX1" fmla="*/ 11379200 w 20577174"/>
              <a:gd name="connsiteY1" fmla="*/ 6756399 h 10119359"/>
              <a:gd name="connsiteX2" fmla="*/ 3774440 w 20577174"/>
              <a:gd name="connsiteY2" fmla="*/ 2677159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74440 w 20577174"/>
              <a:gd name="connsiteY2" fmla="*/ 2677159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74440 w 20577174"/>
              <a:gd name="connsiteY2" fmla="*/ 2677159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95583 w 20577174"/>
              <a:gd name="connsiteY2" fmla="*/ 2576734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95583 w 20577174"/>
              <a:gd name="connsiteY2" fmla="*/ 2576734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95583 w 20577174"/>
              <a:gd name="connsiteY2" fmla="*/ 2576734 h 10119359"/>
              <a:gd name="connsiteX3" fmla="*/ 0 w 20577174"/>
              <a:gd name="connsiteY3" fmla="*/ 0 h 10119359"/>
              <a:gd name="connsiteX0" fmla="*/ 20577174 w 20577174"/>
              <a:gd name="connsiteY0" fmla="*/ 10119359 h 10119359"/>
              <a:gd name="connsiteX1" fmla="*/ 11379200 w 20577174"/>
              <a:gd name="connsiteY1" fmla="*/ 6756399 h 10119359"/>
              <a:gd name="connsiteX2" fmla="*/ 3795583 w 20577174"/>
              <a:gd name="connsiteY2" fmla="*/ 2576734 h 10119359"/>
              <a:gd name="connsiteX3" fmla="*/ 0 w 20577174"/>
              <a:gd name="connsiteY3" fmla="*/ 0 h 10119359"/>
              <a:gd name="connsiteX0" fmla="*/ 20853399 w 20853399"/>
              <a:gd name="connsiteY0" fmla="*/ 10100309 h 10100309"/>
              <a:gd name="connsiteX1" fmla="*/ 11655425 w 20853399"/>
              <a:gd name="connsiteY1" fmla="*/ 6737349 h 10100309"/>
              <a:gd name="connsiteX2" fmla="*/ 4071808 w 20853399"/>
              <a:gd name="connsiteY2" fmla="*/ 2557684 h 10100309"/>
              <a:gd name="connsiteX3" fmla="*/ 0 w 20853399"/>
              <a:gd name="connsiteY3" fmla="*/ 0 h 10100309"/>
              <a:gd name="connsiteX0" fmla="*/ 17968512 w 17968512"/>
              <a:gd name="connsiteY0" fmla="*/ 8009879 h 8009879"/>
              <a:gd name="connsiteX1" fmla="*/ 8770538 w 17968512"/>
              <a:gd name="connsiteY1" fmla="*/ 4646919 h 8009879"/>
              <a:gd name="connsiteX2" fmla="*/ 1186921 w 17968512"/>
              <a:gd name="connsiteY2" fmla="*/ 467254 h 8009879"/>
              <a:gd name="connsiteX3" fmla="*/ 1649013 w 17968512"/>
              <a:gd name="connsiteY3" fmla="*/ 1843395 h 8009879"/>
              <a:gd name="connsiteX0" fmla="*/ 21472524 w 21472524"/>
              <a:gd name="connsiteY0" fmla="*/ 10576559 h 10576559"/>
              <a:gd name="connsiteX1" fmla="*/ 12274550 w 21472524"/>
              <a:gd name="connsiteY1" fmla="*/ 7213599 h 10576559"/>
              <a:gd name="connsiteX2" fmla="*/ 4690933 w 21472524"/>
              <a:gd name="connsiteY2" fmla="*/ 3033934 h 10576559"/>
              <a:gd name="connsiteX3" fmla="*/ 0 w 21472524"/>
              <a:gd name="connsiteY3" fmla="*/ 0 h 10576559"/>
            </a:gdLst>
            <a:ahLst/>
            <a:cxnLst>
              <a:cxn ang="0">
                <a:pos x="connsiteX0" y="connsiteY0"/>
              </a:cxn>
              <a:cxn ang="0">
                <a:pos x="connsiteX1" y="connsiteY1"/>
              </a:cxn>
              <a:cxn ang="0">
                <a:pos x="connsiteX2" y="connsiteY2"/>
              </a:cxn>
              <a:cxn ang="0">
                <a:pos x="connsiteX3" y="connsiteY3"/>
              </a:cxn>
            </a:cxnLst>
            <a:rect l="l" t="t" r="r" b="b"/>
            <a:pathLst>
              <a:path w="21472524" h="10576559">
                <a:moveTo>
                  <a:pt x="21472524" y="10576559"/>
                </a:moveTo>
                <a:cubicBezTo>
                  <a:pt x="18406533" y="9455572"/>
                  <a:pt x="14083876" y="8113606"/>
                  <a:pt x="12274550" y="7213599"/>
                </a:cubicBezTo>
                <a:cubicBezTo>
                  <a:pt x="9617499" y="6065942"/>
                  <a:pt x="6736691" y="4236200"/>
                  <a:pt x="4690933" y="3033934"/>
                </a:cubicBezTo>
                <a:cubicBezTo>
                  <a:pt x="2645175" y="1831668"/>
                  <a:pt x="768773" y="629920"/>
                  <a:pt x="0" y="0"/>
                </a:cubicBezTo>
              </a:path>
            </a:pathLst>
          </a:custGeom>
          <a:noFill/>
          <a:ln w="12700" cap="flat" cmpd="sng" algn="ctr">
            <a:solidFill>
              <a:schemeClr val="accent1"/>
            </a:solidFill>
            <a:prstDash val="solid"/>
            <a:round/>
            <a:headEnd type="none" w="sm" len="sm"/>
            <a:tailEnd type="none" w="sm" len="sm"/>
          </a:ln>
          <a:effectLst>
            <a:outerShdw blurRad="127000" sx="102000" sy="102000" algn="ctr" rotWithShape="0">
              <a:schemeClr val="accent3">
                <a:lumMod val="40000"/>
                <a:lumOff val="60000"/>
                <a:alpha val="40000"/>
              </a:schemeClr>
            </a:outerShdw>
          </a:effectLst>
        </p:spPr>
        <p:txBody>
          <a:bodyPr vert="horz" wrap="square" lIns="38360" tIns="19180" rIns="38360" bIns="19180" numCol="1" rtlCol="0" anchor="t" anchorCtr="0" compatLnSpc="1">
            <a:prstTxWarp prst="textNoShape">
              <a:avLst/>
            </a:prstTxWarp>
          </a:bodyPr>
          <a:lstStyle/>
          <a:p>
            <a:pPr defTabSz="344297" eaLnBrk="0" hangingPunct="0"/>
            <a:endParaRPr lang="en-US" sz="800" b="1" dirty="0">
              <a:solidFill>
                <a:srgbClr val="000000"/>
              </a:solidFill>
              <a:latin typeface="Times" pitchFamily="18" charset="0"/>
              <a:sym typeface="Gill Sans" charset="0"/>
            </a:endParaRPr>
          </a:p>
        </p:txBody>
      </p:sp>
      <p:sp>
        <p:nvSpPr>
          <p:cNvPr id="12" name="arc2_dwn"/>
          <p:cNvSpPr/>
          <p:nvPr userDrawn="1"/>
        </p:nvSpPr>
        <p:spPr bwMode="auto">
          <a:xfrm>
            <a:off x="-1167102" y="-5920699"/>
            <a:ext cx="5456336" cy="3609810"/>
          </a:xfrm>
          <a:custGeom>
            <a:avLst/>
            <a:gdLst>
              <a:gd name="connsiteX0" fmla="*/ 10972800 w 10972800"/>
              <a:gd name="connsiteY0" fmla="*/ 1222248 h 1350264"/>
              <a:gd name="connsiteX1" fmla="*/ 7260336 w 10972800"/>
              <a:gd name="connsiteY1" fmla="*/ 307848 h 1350264"/>
              <a:gd name="connsiteX2" fmla="*/ 3547872 w 10972800"/>
              <a:gd name="connsiteY2" fmla="*/ 88392 h 1350264"/>
              <a:gd name="connsiteX3" fmla="*/ 566928 w 10972800"/>
              <a:gd name="connsiteY3" fmla="*/ 838200 h 1350264"/>
              <a:gd name="connsiteX4" fmla="*/ 146304 w 10972800"/>
              <a:gd name="connsiteY4" fmla="*/ 1350264 h 1350264"/>
              <a:gd name="connsiteX0" fmla="*/ 10972800 w 10972800"/>
              <a:gd name="connsiteY0" fmla="*/ 1222248 h 1350264"/>
              <a:gd name="connsiteX1" fmla="*/ 8808720 w 10972800"/>
              <a:gd name="connsiteY1" fmla="*/ 832104 h 1350264"/>
              <a:gd name="connsiteX2" fmla="*/ 7260336 w 10972800"/>
              <a:gd name="connsiteY2" fmla="*/ 307848 h 1350264"/>
              <a:gd name="connsiteX3" fmla="*/ 3547872 w 10972800"/>
              <a:gd name="connsiteY3" fmla="*/ 88392 h 1350264"/>
              <a:gd name="connsiteX4" fmla="*/ 566928 w 10972800"/>
              <a:gd name="connsiteY4" fmla="*/ 838200 h 1350264"/>
              <a:gd name="connsiteX5" fmla="*/ 146304 w 10972800"/>
              <a:gd name="connsiteY5" fmla="*/ 1350264 h 1350264"/>
              <a:gd name="connsiteX0" fmla="*/ 10972800 w 10972800"/>
              <a:gd name="connsiteY0" fmla="*/ 1236472 h 1364488"/>
              <a:gd name="connsiteX1" fmla="*/ 8808720 w 10972800"/>
              <a:gd name="connsiteY1" fmla="*/ 846328 h 1364488"/>
              <a:gd name="connsiteX2" fmla="*/ 6065520 w 10972800"/>
              <a:gd name="connsiteY2" fmla="*/ 236728 h 1364488"/>
              <a:gd name="connsiteX3" fmla="*/ 3547872 w 10972800"/>
              <a:gd name="connsiteY3" fmla="*/ 102616 h 1364488"/>
              <a:gd name="connsiteX4" fmla="*/ 566928 w 10972800"/>
              <a:gd name="connsiteY4" fmla="*/ 852424 h 1364488"/>
              <a:gd name="connsiteX5" fmla="*/ 146304 w 10972800"/>
              <a:gd name="connsiteY5" fmla="*/ 1364488 h 1364488"/>
              <a:gd name="connsiteX0" fmla="*/ 10972800 w 10972800"/>
              <a:gd name="connsiteY0" fmla="*/ 1236472 h 1364488"/>
              <a:gd name="connsiteX1" fmla="*/ 8808720 w 10972800"/>
              <a:gd name="connsiteY1" fmla="*/ 846328 h 1364488"/>
              <a:gd name="connsiteX2" fmla="*/ 6065520 w 10972800"/>
              <a:gd name="connsiteY2" fmla="*/ 236728 h 1364488"/>
              <a:gd name="connsiteX3" fmla="*/ 3547872 w 10972800"/>
              <a:gd name="connsiteY3" fmla="*/ 102616 h 1364488"/>
              <a:gd name="connsiteX4" fmla="*/ 566928 w 10972800"/>
              <a:gd name="connsiteY4" fmla="*/ 852424 h 1364488"/>
              <a:gd name="connsiteX5" fmla="*/ 146304 w 1097280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8463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94720 w 11094720"/>
              <a:gd name="connsiteY0" fmla="*/ 1151128 h 1364488"/>
              <a:gd name="connsiteX1" fmla="*/ 8808720 w 11094720"/>
              <a:gd name="connsiteY1" fmla="*/ 922528 h 1364488"/>
              <a:gd name="connsiteX2" fmla="*/ 6065520 w 11094720"/>
              <a:gd name="connsiteY2" fmla="*/ 236728 h 1364488"/>
              <a:gd name="connsiteX3" fmla="*/ 3547872 w 11094720"/>
              <a:gd name="connsiteY3" fmla="*/ 102616 h 1364488"/>
              <a:gd name="connsiteX4" fmla="*/ 566928 w 11094720"/>
              <a:gd name="connsiteY4" fmla="*/ 852424 h 1364488"/>
              <a:gd name="connsiteX5" fmla="*/ 146304 w 11094720"/>
              <a:gd name="connsiteY5" fmla="*/ 1364488 h 1364488"/>
              <a:gd name="connsiteX0" fmla="*/ 11021568 w 11021568"/>
              <a:gd name="connsiteY0" fmla="*/ 1169416 h 1382776"/>
              <a:gd name="connsiteX1" fmla="*/ 8735568 w 11021568"/>
              <a:gd name="connsiteY1" fmla="*/ 940816 h 1382776"/>
              <a:gd name="connsiteX2" fmla="*/ 5992368 w 11021568"/>
              <a:gd name="connsiteY2" fmla="*/ 255016 h 1382776"/>
              <a:gd name="connsiteX3" fmla="*/ 2868168 w 11021568"/>
              <a:gd name="connsiteY3" fmla="*/ 102616 h 1382776"/>
              <a:gd name="connsiteX4" fmla="*/ 493776 w 11021568"/>
              <a:gd name="connsiteY4" fmla="*/ 870712 h 1382776"/>
              <a:gd name="connsiteX5" fmla="*/ 73152 w 11021568"/>
              <a:gd name="connsiteY5" fmla="*/ 1382776 h 1382776"/>
              <a:gd name="connsiteX0" fmla="*/ 11021568 w 11021568"/>
              <a:gd name="connsiteY0" fmla="*/ 1143000 h 1356360"/>
              <a:gd name="connsiteX1" fmla="*/ 8735568 w 11021568"/>
              <a:gd name="connsiteY1" fmla="*/ 914400 h 1356360"/>
              <a:gd name="connsiteX2" fmla="*/ 5992368 w 11021568"/>
              <a:gd name="connsiteY2" fmla="*/ 228600 h 1356360"/>
              <a:gd name="connsiteX3" fmla="*/ 2868168 w 11021568"/>
              <a:gd name="connsiteY3" fmla="*/ 76200 h 1356360"/>
              <a:gd name="connsiteX4" fmla="*/ 505968 w 11021568"/>
              <a:gd name="connsiteY4" fmla="*/ 685800 h 1356360"/>
              <a:gd name="connsiteX5" fmla="*/ 73152 w 11021568"/>
              <a:gd name="connsiteY5" fmla="*/ 1356360 h 1356360"/>
              <a:gd name="connsiteX0" fmla="*/ 10947400 w 10947400"/>
              <a:gd name="connsiteY0" fmla="*/ 1143000 h 1676400"/>
              <a:gd name="connsiteX1" fmla="*/ 8661400 w 10947400"/>
              <a:gd name="connsiteY1" fmla="*/ 914400 h 1676400"/>
              <a:gd name="connsiteX2" fmla="*/ 5918200 w 10947400"/>
              <a:gd name="connsiteY2" fmla="*/ 228600 h 1676400"/>
              <a:gd name="connsiteX3" fmla="*/ 2794000 w 10947400"/>
              <a:gd name="connsiteY3" fmla="*/ 76200 h 1676400"/>
              <a:gd name="connsiteX4" fmla="*/ 431800 w 10947400"/>
              <a:gd name="connsiteY4" fmla="*/ 685800 h 1676400"/>
              <a:gd name="connsiteX5" fmla="*/ 203200 w 10947400"/>
              <a:gd name="connsiteY5" fmla="*/ 1676400 h 1676400"/>
              <a:gd name="connsiteX0" fmla="*/ 10817352 w 10817352"/>
              <a:gd name="connsiteY0" fmla="*/ 1130300 h 1663700"/>
              <a:gd name="connsiteX1" fmla="*/ 8531352 w 10817352"/>
              <a:gd name="connsiteY1" fmla="*/ 901700 h 1663700"/>
              <a:gd name="connsiteX2" fmla="*/ 5788152 w 10817352"/>
              <a:gd name="connsiteY2" fmla="*/ 215900 h 1663700"/>
              <a:gd name="connsiteX3" fmla="*/ 2663952 w 10817352"/>
              <a:gd name="connsiteY3" fmla="*/ 63500 h 1663700"/>
              <a:gd name="connsiteX4" fmla="*/ 454152 w 10817352"/>
              <a:gd name="connsiteY4" fmla="*/ 596900 h 1663700"/>
              <a:gd name="connsiteX5" fmla="*/ 73152 w 10817352"/>
              <a:gd name="connsiteY5" fmla="*/ 1663700 h 1663700"/>
              <a:gd name="connsiteX0" fmla="*/ 10817352 w 10817352"/>
              <a:gd name="connsiteY0" fmla="*/ 1130300 h 1663700"/>
              <a:gd name="connsiteX1" fmla="*/ 8531352 w 10817352"/>
              <a:gd name="connsiteY1" fmla="*/ 901700 h 1663700"/>
              <a:gd name="connsiteX2" fmla="*/ 5788152 w 10817352"/>
              <a:gd name="connsiteY2" fmla="*/ 215900 h 1663700"/>
              <a:gd name="connsiteX3" fmla="*/ 2663952 w 10817352"/>
              <a:gd name="connsiteY3" fmla="*/ 63500 h 1663700"/>
              <a:gd name="connsiteX4" fmla="*/ 454152 w 10817352"/>
              <a:gd name="connsiteY4" fmla="*/ 596900 h 1663700"/>
              <a:gd name="connsiteX5" fmla="*/ 73152 w 10817352"/>
              <a:gd name="connsiteY5" fmla="*/ 1663700 h 1663700"/>
              <a:gd name="connsiteX0" fmla="*/ 10817352 w 10817352"/>
              <a:gd name="connsiteY0" fmla="*/ 1130300 h 1663700"/>
              <a:gd name="connsiteX1" fmla="*/ 8531352 w 10817352"/>
              <a:gd name="connsiteY1" fmla="*/ 9017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312152 w 10817352"/>
              <a:gd name="connsiteY2" fmla="*/ 5969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16952 w 10817352"/>
              <a:gd name="connsiteY2" fmla="*/ 6731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693152 w 10817352"/>
              <a:gd name="connsiteY2" fmla="*/ 8255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7845552 w 10817352"/>
              <a:gd name="connsiteY2" fmla="*/ 82550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30300 h 1663700"/>
              <a:gd name="connsiteX1" fmla="*/ 9217152 w 10817352"/>
              <a:gd name="connsiteY1" fmla="*/ 1054100 h 1663700"/>
              <a:gd name="connsiteX2" fmla="*/ 8013192 w 10817352"/>
              <a:gd name="connsiteY2" fmla="*/ 795020 h 1663700"/>
              <a:gd name="connsiteX3" fmla="*/ 5788152 w 10817352"/>
              <a:gd name="connsiteY3" fmla="*/ 215900 h 1663700"/>
              <a:gd name="connsiteX4" fmla="*/ 2663952 w 10817352"/>
              <a:gd name="connsiteY4" fmla="*/ 63500 h 1663700"/>
              <a:gd name="connsiteX5" fmla="*/ 454152 w 10817352"/>
              <a:gd name="connsiteY5" fmla="*/ 596900 h 1663700"/>
              <a:gd name="connsiteX6" fmla="*/ 73152 w 10817352"/>
              <a:gd name="connsiteY6" fmla="*/ 1663700 h 1663700"/>
              <a:gd name="connsiteX0" fmla="*/ 10817352 w 10817352"/>
              <a:gd name="connsiteY0" fmla="*/ 1143000 h 1676400"/>
              <a:gd name="connsiteX1" fmla="*/ 9217152 w 10817352"/>
              <a:gd name="connsiteY1" fmla="*/ 1066800 h 1676400"/>
              <a:gd name="connsiteX2" fmla="*/ 8013192 w 10817352"/>
              <a:gd name="connsiteY2" fmla="*/ 807720 h 1676400"/>
              <a:gd name="connsiteX3" fmla="*/ 5452872 w 10817352"/>
              <a:gd name="connsiteY3" fmla="*/ 152400 h 1676400"/>
              <a:gd name="connsiteX4" fmla="*/ 2663952 w 10817352"/>
              <a:gd name="connsiteY4" fmla="*/ 76200 h 1676400"/>
              <a:gd name="connsiteX5" fmla="*/ 454152 w 10817352"/>
              <a:gd name="connsiteY5" fmla="*/ 609600 h 1676400"/>
              <a:gd name="connsiteX6" fmla="*/ 73152 w 10817352"/>
              <a:gd name="connsiteY6" fmla="*/ 1676400 h 1676400"/>
              <a:gd name="connsiteX0" fmla="*/ 10817352 w 10817352"/>
              <a:gd name="connsiteY0" fmla="*/ 1143000 h 1676400"/>
              <a:gd name="connsiteX1" fmla="*/ 9521952 w 10817352"/>
              <a:gd name="connsiteY1" fmla="*/ 1143000 h 1676400"/>
              <a:gd name="connsiteX2" fmla="*/ 8013192 w 10817352"/>
              <a:gd name="connsiteY2" fmla="*/ 807720 h 1676400"/>
              <a:gd name="connsiteX3" fmla="*/ 5452872 w 10817352"/>
              <a:gd name="connsiteY3" fmla="*/ 152400 h 1676400"/>
              <a:gd name="connsiteX4" fmla="*/ 2663952 w 10817352"/>
              <a:gd name="connsiteY4" fmla="*/ 76200 h 1676400"/>
              <a:gd name="connsiteX5" fmla="*/ 454152 w 10817352"/>
              <a:gd name="connsiteY5" fmla="*/ 609600 h 1676400"/>
              <a:gd name="connsiteX6" fmla="*/ 73152 w 10817352"/>
              <a:gd name="connsiteY6" fmla="*/ 1676400 h 1676400"/>
              <a:gd name="connsiteX0" fmla="*/ 10893552 w 10893552"/>
              <a:gd name="connsiteY0" fmla="*/ 1143000 h 1263904"/>
              <a:gd name="connsiteX1" fmla="*/ 9598152 w 10893552"/>
              <a:gd name="connsiteY1" fmla="*/ 1143000 h 1263904"/>
              <a:gd name="connsiteX2" fmla="*/ 8089392 w 10893552"/>
              <a:gd name="connsiteY2" fmla="*/ 807720 h 1263904"/>
              <a:gd name="connsiteX3" fmla="*/ 5529072 w 10893552"/>
              <a:gd name="connsiteY3" fmla="*/ 152400 h 1263904"/>
              <a:gd name="connsiteX4" fmla="*/ 2740152 w 10893552"/>
              <a:gd name="connsiteY4" fmla="*/ 76200 h 1263904"/>
              <a:gd name="connsiteX5" fmla="*/ 530352 w 10893552"/>
              <a:gd name="connsiteY5" fmla="*/ 609600 h 1263904"/>
              <a:gd name="connsiteX6" fmla="*/ 73152 w 10893552"/>
              <a:gd name="connsiteY6" fmla="*/ 1021080 h 1263904"/>
              <a:gd name="connsiteX0" fmla="*/ 10893552 w 10893552"/>
              <a:gd name="connsiteY0" fmla="*/ 1277620 h 1709420"/>
              <a:gd name="connsiteX1" fmla="*/ 9598152 w 10893552"/>
              <a:gd name="connsiteY1" fmla="*/ 1277620 h 1709420"/>
              <a:gd name="connsiteX2" fmla="*/ 8089392 w 10893552"/>
              <a:gd name="connsiteY2" fmla="*/ 942340 h 1709420"/>
              <a:gd name="connsiteX3" fmla="*/ 5529072 w 10893552"/>
              <a:gd name="connsiteY3" fmla="*/ 287020 h 1709420"/>
              <a:gd name="connsiteX4" fmla="*/ 2740152 w 10893552"/>
              <a:gd name="connsiteY4" fmla="*/ 210820 h 1709420"/>
              <a:gd name="connsiteX5" fmla="*/ 530352 w 10893552"/>
              <a:gd name="connsiteY5" fmla="*/ 1551940 h 1709420"/>
              <a:gd name="connsiteX6" fmla="*/ 73152 w 10893552"/>
              <a:gd name="connsiteY6" fmla="*/ 1155700 h 1709420"/>
              <a:gd name="connsiteX0" fmla="*/ 10893552 w 10893552"/>
              <a:gd name="connsiteY0" fmla="*/ 1145540 h 1950720"/>
              <a:gd name="connsiteX1" fmla="*/ 9598152 w 10893552"/>
              <a:gd name="connsiteY1" fmla="*/ 1145540 h 1950720"/>
              <a:gd name="connsiteX2" fmla="*/ 8089392 w 10893552"/>
              <a:gd name="connsiteY2" fmla="*/ 810260 h 1950720"/>
              <a:gd name="connsiteX3" fmla="*/ 5529072 w 10893552"/>
              <a:gd name="connsiteY3" fmla="*/ 154940 h 1950720"/>
              <a:gd name="connsiteX4" fmla="*/ 3044952 w 10893552"/>
              <a:gd name="connsiteY4" fmla="*/ 1739900 h 1950720"/>
              <a:gd name="connsiteX5" fmla="*/ 530352 w 10893552"/>
              <a:gd name="connsiteY5" fmla="*/ 1419860 h 1950720"/>
              <a:gd name="connsiteX6" fmla="*/ 73152 w 10893552"/>
              <a:gd name="connsiteY6" fmla="*/ 1023620 h 1950720"/>
              <a:gd name="connsiteX0" fmla="*/ 10893552 w 10893552"/>
              <a:gd name="connsiteY0" fmla="*/ 447040 h 1272540"/>
              <a:gd name="connsiteX1" fmla="*/ 9598152 w 10893552"/>
              <a:gd name="connsiteY1" fmla="*/ 447040 h 1272540"/>
              <a:gd name="connsiteX2" fmla="*/ 8089392 w 10893552"/>
              <a:gd name="connsiteY2" fmla="*/ 111760 h 1272540"/>
              <a:gd name="connsiteX3" fmla="*/ 6092952 w 10893552"/>
              <a:gd name="connsiteY3" fmla="*/ 1117600 h 1272540"/>
              <a:gd name="connsiteX4" fmla="*/ 3044952 w 10893552"/>
              <a:gd name="connsiteY4" fmla="*/ 1041400 h 1272540"/>
              <a:gd name="connsiteX5" fmla="*/ 530352 w 10893552"/>
              <a:gd name="connsiteY5" fmla="*/ 721360 h 1272540"/>
              <a:gd name="connsiteX6" fmla="*/ 73152 w 10893552"/>
              <a:gd name="connsiteY6" fmla="*/ 325120 h 1272540"/>
              <a:gd name="connsiteX0" fmla="*/ 10893552 w 10893552"/>
              <a:gd name="connsiteY0" fmla="*/ 272796 h 1039876"/>
              <a:gd name="connsiteX1" fmla="*/ 9598152 w 10893552"/>
              <a:gd name="connsiteY1" fmla="*/ 272796 h 1039876"/>
              <a:gd name="connsiteX2" fmla="*/ 8577072 w 10893552"/>
              <a:gd name="connsiteY2" fmla="*/ 928116 h 1039876"/>
              <a:gd name="connsiteX3" fmla="*/ 6092952 w 10893552"/>
              <a:gd name="connsiteY3" fmla="*/ 943356 h 1039876"/>
              <a:gd name="connsiteX4" fmla="*/ 3044952 w 10893552"/>
              <a:gd name="connsiteY4" fmla="*/ 867156 h 1039876"/>
              <a:gd name="connsiteX5" fmla="*/ 530352 w 10893552"/>
              <a:gd name="connsiteY5" fmla="*/ 547116 h 1039876"/>
              <a:gd name="connsiteX6" fmla="*/ 73152 w 10893552"/>
              <a:gd name="connsiteY6" fmla="*/ 150876 h 1039876"/>
              <a:gd name="connsiteX0" fmla="*/ 10893552 w 12061952"/>
              <a:gd name="connsiteY0" fmla="*/ 272796 h 1079500"/>
              <a:gd name="connsiteX1" fmla="*/ 10969752 w 12061952"/>
              <a:gd name="connsiteY1" fmla="*/ 958596 h 1079500"/>
              <a:gd name="connsiteX2" fmla="*/ 8577072 w 12061952"/>
              <a:gd name="connsiteY2" fmla="*/ 928116 h 1079500"/>
              <a:gd name="connsiteX3" fmla="*/ 6092952 w 12061952"/>
              <a:gd name="connsiteY3" fmla="*/ 943356 h 1079500"/>
              <a:gd name="connsiteX4" fmla="*/ 3044952 w 12061952"/>
              <a:gd name="connsiteY4" fmla="*/ 867156 h 1079500"/>
              <a:gd name="connsiteX5" fmla="*/ 530352 w 12061952"/>
              <a:gd name="connsiteY5" fmla="*/ 547116 h 1079500"/>
              <a:gd name="connsiteX6" fmla="*/ 73152 w 12061952"/>
              <a:gd name="connsiteY6" fmla="*/ 150876 h 1079500"/>
              <a:gd name="connsiteX0" fmla="*/ 10969752 w 10969752"/>
              <a:gd name="connsiteY0" fmla="*/ 958596 h 958596"/>
              <a:gd name="connsiteX1" fmla="*/ 8577072 w 10969752"/>
              <a:gd name="connsiteY1" fmla="*/ 928116 h 958596"/>
              <a:gd name="connsiteX2" fmla="*/ 6092952 w 10969752"/>
              <a:gd name="connsiteY2" fmla="*/ 943356 h 958596"/>
              <a:gd name="connsiteX3" fmla="*/ 3044952 w 10969752"/>
              <a:gd name="connsiteY3" fmla="*/ 867156 h 958596"/>
              <a:gd name="connsiteX4" fmla="*/ 530352 w 10969752"/>
              <a:gd name="connsiteY4" fmla="*/ 547116 h 958596"/>
              <a:gd name="connsiteX5" fmla="*/ 73152 w 10969752"/>
              <a:gd name="connsiteY5" fmla="*/ 150876 h 958596"/>
              <a:gd name="connsiteX0" fmla="*/ 10969752 w 10969752"/>
              <a:gd name="connsiteY0" fmla="*/ 958596 h 994156"/>
              <a:gd name="connsiteX1" fmla="*/ 8577072 w 10969752"/>
              <a:gd name="connsiteY1" fmla="*/ 928116 h 994156"/>
              <a:gd name="connsiteX2" fmla="*/ 6092952 w 10969752"/>
              <a:gd name="connsiteY2" fmla="*/ 943356 h 994156"/>
              <a:gd name="connsiteX3" fmla="*/ 2755392 w 10969752"/>
              <a:gd name="connsiteY3" fmla="*/ 928116 h 994156"/>
              <a:gd name="connsiteX4" fmla="*/ 530352 w 10969752"/>
              <a:gd name="connsiteY4" fmla="*/ 547116 h 994156"/>
              <a:gd name="connsiteX5" fmla="*/ 73152 w 10969752"/>
              <a:gd name="connsiteY5" fmla="*/ 150876 h 994156"/>
              <a:gd name="connsiteX0" fmla="*/ 10969752 w 10969752"/>
              <a:gd name="connsiteY0" fmla="*/ 958596 h 994156"/>
              <a:gd name="connsiteX1" fmla="*/ 8577072 w 10969752"/>
              <a:gd name="connsiteY1" fmla="*/ 928116 h 994156"/>
              <a:gd name="connsiteX2" fmla="*/ 6092952 w 10969752"/>
              <a:gd name="connsiteY2" fmla="*/ 943356 h 994156"/>
              <a:gd name="connsiteX3" fmla="*/ 2755392 w 10969752"/>
              <a:gd name="connsiteY3" fmla="*/ 928116 h 994156"/>
              <a:gd name="connsiteX4" fmla="*/ 530352 w 10969752"/>
              <a:gd name="connsiteY4" fmla="*/ 547116 h 994156"/>
              <a:gd name="connsiteX5" fmla="*/ 73152 w 10969752"/>
              <a:gd name="connsiteY5" fmla="*/ 150876 h 994156"/>
              <a:gd name="connsiteX0" fmla="*/ 10969752 w 10969752"/>
              <a:gd name="connsiteY0" fmla="*/ 958596 h 994156"/>
              <a:gd name="connsiteX1" fmla="*/ 8577072 w 10969752"/>
              <a:gd name="connsiteY1" fmla="*/ 928116 h 994156"/>
              <a:gd name="connsiteX2" fmla="*/ 6092952 w 10969752"/>
              <a:gd name="connsiteY2" fmla="*/ 943356 h 994156"/>
              <a:gd name="connsiteX3" fmla="*/ 2755392 w 10969752"/>
              <a:gd name="connsiteY3" fmla="*/ 928116 h 994156"/>
              <a:gd name="connsiteX4" fmla="*/ 530352 w 10969752"/>
              <a:gd name="connsiteY4" fmla="*/ 547116 h 994156"/>
              <a:gd name="connsiteX5" fmla="*/ 73152 w 10969752"/>
              <a:gd name="connsiteY5" fmla="*/ 150876 h 994156"/>
              <a:gd name="connsiteX0" fmla="*/ 11045952 w 11045952"/>
              <a:gd name="connsiteY0" fmla="*/ 912876 h 948436"/>
              <a:gd name="connsiteX1" fmla="*/ 8653272 w 11045952"/>
              <a:gd name="connsiteY1" fmla="*/ 882396 h 948436"/>
              <a:gd name="connsiteX2" fmla="*/ 6169152 w 11045952"/>
              <a:gd name="connsiteY2" fmla="*/ 897636 h 948436"/>
              <a:gd name="connsiteX3" fmla="*/ 2831592 w 11045952"/>
              <a:gd name="connsiteY3" fmla="*/ 882396 h 948436"/>
              <a:gd name="connsiteX4" fmla="*/ 606552 w 11045952"/>
              <a:gd name="connsiteY4" fmla="*/ 501396 h 948436"/>
              <a:gd name="connsiteX5" fmla="*/ 73152 w 11045952"/>
              <a:gd name="connsiteY5" fmla="*/ 150876 h 9484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961136"/>
              <a:gd name="connsiteX1" fmla="*/ 8653272 w 11045952"/>
              <a:gd name="connsiteY1" fmla="*/ 882396 h 961136"/>
              <a:gd name="connsiteX2" fmla="*/ 6169152 w 11045952"/>
              <a:gd name="connsiteY2" fmla="*/ 897636 h 961136"/>
              <a:gd name="connsiteX3" fmla="*/ 2831592 w 11045952"/>
              <a:gd name="connsiteY3" fmla="*/ 882396 h 961136"/>
              <a:gd name="connsiteX4" fmla="*/ 637032 w 11045952"/>
              <a:gd name="connsiteY4" fmla="*/ 425196 h 961136"/>
              <a:gd name="connsiteX5" fmla="*/ 73152 w 11045952"/>
              <a:gd name="connsiteY5" fmla="*/ 150876 h 961136"/>
              <a:gd name="connsiteX0" fmla="*/ 11045952 w 11045952"/>
              <a:gd name="connsiteY0" fmla="*/ 912876 h 1037336"/>
              <a:gd name="connsiteX1" fmla="*/ 8653272 w 11045952"/>
              <a:gd name="connsiteY1" fmla="*/ 882396 h 1037336"/>
              <a:gd name="connsiteX2" fmla="*/ 6169152 w 11045952"/>
              <a:gd name="connsiteY2" fmla="*/ 897636 h 1037336"/>
              <a:gd name="connsiteX3" fmla="*/ 2831592 w 11045952"/>
              <a:gd name="connsiteY3" fmla="*/ 882396 h 1037336"/>
              <a:gd name="connsiteX4" fmla="*/ 637032 w 11045952"/>
              <a:gd name="connsiteY4" fmla="*/ 425196 h 1037336"/>
              <a:gd name="connsiteX5" fmla="*/ 73152 w 11045952"/>
              <a:gd name="connsiteY5" fmla="*/ 150876 h 1037336"/>
              <a:gd name="connsiteX0" fmla="*/ 11045952 w 11045952"/>
              <a:gd name="connsiteY0" fmla="*/ 912876 h 1037336"/>
              <a:gd name="connsiteX1" fmla="*/ 8653272 w 11045952"/>
              <a:gd name="connsiteY1" fmla="*/ 882396 h 1037336"/>
              <a:gd name="connsiteX2" fmla="*/ 6169152 w 11045952"/>
              <a:gd name="connsiteY2" fmla="*/ 897636 h 1037336"/>
              <a:gd name="connsiteX3" fmla="*/ 2831592 w 11045952"/>
              <a:gd name="connsiteY3" fmla="*/ 882396 h 1037336"/>
              <a:gd name="connsiteX4" fmla="*/ 637032 w 11045952"/>
              <a:gd name="connsiteY4" fmla="*/ 425196 h 1037336"/>
              <a:gd name="connsiteX5" fmla="*/ 73152 w 11045952"/>
              <a:gd name="connsiteY5" fmla="*/ 150876 h 1037336"/>
              <a:gd name="connsiteX0" fmla="*/ 11045952 w 11045952"/>
              <a:gd name="connsiteY0" fmla="*/ 912876 h 991616"/>
              <a:gd name="connsiteX1" fmla="*/ 8653272 w 11045952"/>
              <a:gd name="connsiteY1" fmla="*/ 882396 h 991616"/>
              <a:gd name="connsiteX2" fmla="*/ 6169152 w 11045952"/>
              <a:gd name="connsiteY2" fmla="*/ 897636 h 991616"/>
              <a:gd name="connsiteX3" fmla="*/ 2831592 w 11045952"/>
              <a:gd name="connsiteY3" fmla="*/ 882396 h 991616"/>
              <a:gd name="connsiteX4" fmla="*/ 637032 w 11045952"/>
              <a:gd name="connsiteY4" fmla="*/ 425196 h 991616"/>
              <a:gd name="connsiteX5" fmla="*/ 73152 w 11045952"/>
              <a:gd name="connsiteY5" fmla="*/ 150876 h 991616"/>
              <a:gd name="connsiteX0" fmla="*/ 11045952 w 11045952"/>
              <a:gd name="connsiteY0" fmla="*/ 912876 h 945896"/>
              <a:gd name="connsiteX1" fmla="*/ 8653272 w 11045952"/>
              <a:gd name="connsiteY1" fmla="*/ 882396 h 945896"/>
              <a:gd name="connsiteX2" fmla="*/ 6169152 w 11045952"/>
              <a:gd name="connsiteY2" fmla="*/ 897636 h 945896"/>
              <a:gd name="connsiteX3" fmla="*/ 2831592 w 11045952"/>
              <a:gd name="connsiteY3" fmla="*/ 882396 h 945896"/>
              <a:gd name="connsiteX4" fmla="*/ 637032 w 11045952"/>
              <a:gd name="connsiteY4" fmla="*/ 425196 h 945896"/>
              <a:gd name="connsiteX5" fmla="*/ 73152 w 11045952"/>
              <a:gd name="connsiteY5" fmla="*/ 150876 h 945896"/>
              <a:gd name="connsiteX0" fmla="*/ 11045952 w 11045952"/>
              <a:gd name="connsiteY0" fmla="*/ 912876 h 1004316"/>
              <a:gd name="connsiteX1" fmla="*/ 8653272 w 11045952"/>
              <a:gd name="connsiteY1" fmla="*/ 882396 h 1004316"/>
              <a:gd name="connsiteX2" fmla="*/ 6230112 w 11045952"/>
              <a:gd name="connsiteY2" fmla="*/ 1004316 h 1004316"/>
              <a:gd name="connsiteX3" fmla="*/ 2831592 w 11045952"/>
              <a:gd name="connsiteY3" fmla="*/ 882396 h 1004316"/>
              <a:gd name="connsiteX4" fmla="*/ 637032 w 11045952"/>
              <a:gd name="connsiteY4" fmla="*/ 425196 h 1004316"/>
              <a:gd name="connsiteX5" fmla="*/ 73152 w 11045952"/>
              <a:gd name="connsiteY5" fmla="*/ 150876 h 1004316"/>
              <a:gd name="connsiteX0" fmla="*/ 11045952 w 11045952"/>
              <a:gd name="connsiteY0" fmla="*/ 912876 h 1004316"/>
              <a:gd name="connsiteX1" fmla="*/ 8653272 w 11045952"/>
              <a:gd name="connsiteY1" fmla="*/ 882396 h 1004316"/>
              <a:gd name="connsiteX2" fmla="*/ 6230112 w 11045952"/>
              <a:gd name="connsiteY2" fmla="*/ 1004316 h 1004316"/>
              <a:gd name="connsiteX3" fmla="*/ 2831592 w 11045952"/>
              <a:gd name="connsiteY3" fmla="*/ 882396 h 1004316"/>
              <a:gd name="connsiteX4" fmla="*/ 637032 w 11045952"/>
              <a:gd name="connsiteY4" fmla="*/ 425196 h 1004316"/>
              <a:gd name="connsiteX5" fmla="*/ 73152 w 11045952"/>
              <a:gd name="connsiteY5" fmla="*/ 150876 h 1004316"/>
              <a:gd name="connsiteX0" fmla="*/ 11045952 w 11045952"/>
              <a:gd name="connsiteY0" fmla="*/ 912876 h 1004316"/>
              <a:gd name="connsiteX1" fmla="*/ 8653272 w 11045952"/>
              <a:gd name="connsiteY1" fmla="*/ 882396 h 1004316"/>
              <a:gd name="connsiteX2" fmla="*/ 6230112 w 11045952"/>
              <a:gd name="connsiteY2" fmla="*/ 1004316 h 1004316"/>
              <a:gd name="connsiteX3" fmla="*/ 2831592 w 11045952"/>
              <a:gd name="connsiteY3" fmla="*/ 882396 h 1004316"/>
              <a:gd name="connsiteX4" fmla="*/ 637032 w 11045952"/>
              <a:gd name="connsiteY4" fmla="*/ 425196 h 1004316"/>
              <a:gd name="connsiteX5" fmla="*/ 73152 w 11045952"/>
              <a:gd name="connsiteY5" fmla="*/ 150876 h 1004316"/>
              <a:gd name="connsiteX0" fmla="*/ 11045952 w 11045952"/>
              <a:gd name="connsiteY0" fmla="*/ 912876 h 1004316"/>
              <a:gd name="connsiteX1" fmla="*/ 8790432 w 11045952"/>
              <a:gd name="connsiteY1" fmla="*/ 943356 h 1004316"/>
              <a:gd name="connsiteX2" fmla="*/ 6230112 w 11045952"/>
              <a:gd name="connsiteY2" fmla="*/ 1004316 h 1004316"/>
              <a:gd name="connsiteX3" fmla="*/ 2831592 w 11045952"/>
              <a:gd name="connsiteY3" fmla="*/ 882396 h 1004316"/>
              <a:gd name="connsiteX4" fmla="*/ 637032 w 11045952"/>
              <a:gd name="connsiteY4" fmla="*/ 425196 h 1004316"/>
              <a:gd name="connsiteX5" fmla="*/ 73152 w 11045952"/>
              <a:gd name="connsiteY5" fmla="*/ 150876 h 1004316"/>
              <a:gd name="connsiteX0" fmla="*/ 11045952 w 11045952"/>
              <a:gd name="connsiteY0" fmla="*/ 912876 h 1004316"/>
              <a:gd name="connsiteX1" fmla="*/ 8790432 w 11045952"/>
              <a:gd name="connsiteY1" fmla="*/ 943356 h 1004316"/>
              <a:gd name="connsiteX2" fmla="*/ 6230112 w 11045952"/>
              <a:gd name="connsiteY2" fmla="*/ 1004316 h 1004316"/>
              <a:gd name="connsiteX3" fmla="*/ 2831592 w 11045952"/>
              <a:gd name="connsiteY3" fmla="*/ 882396 h 1004316"/>
              <a:gd name="connsiteX4" fmla="*/ 628565 w 11045952"/>
              <a:gd name="connsiteY4" fmla="*/ 340529 h 1004316"/>
              <a:gd name="connsiteX5" fmla="*/ 73152 w 11045952"/>
              <a:gd name="connsiteY5" fmla="*/ 150876 h 1004316"/>
              <a:gd name="connsiteX0" fmla="*/ 11037485 w 11037485"/>
              <a:gd name="connsiteY0" fmla="*/ 997543 h 1088983"/>
              <a:gd name="connsiteX1" fmla="*/ 8781965 w 11037485"/>
              <a:gd name="connsiteY1" fmla="*/ 1028023 h 1088983"/>
              <a:gd name="connsiteX2" fmla="*/ 6221645 w 11037485"/>
              <a:gd name="connsiteY2" fmla="*/ 1088983 h 1088983"/>
              <a:gd name="connsiteX3" fmla="*/ 2823125 w 11037485"/>
              <a:gd name="connsiteY3" fmla="*/ 967063 h 1088983"/>
              <a:gd name="connsiteX4" fmla="*/ 620098 w 11037485"/>
              <a:gd name="connsiteY4" fmla="*/ 425196 h 1088983"/>
              <a:gd name="connsiteX5" fmla="*/ 73152 w 11037485"/>
              <a:gd name="connsiteY5" fmla="*/ 150876 h 1088983"/>
              <a:gd name="connsiteX0" fmla="*/ 10351685 w 10351685"/>
              <a:gd name="connsiteY0" fmla="*/ 99060 h 1663700"/>
              <a:gd name="connsiteX1" fmla="*/ 8781965 w 10351685"/>
              <a:gd name="connsiteY1" fmla="*/ 1602740 h 1663700"/>
              <a:gd name="connsiteX2" fmla="*/ 6221645 w 10351685"/>
              <a:gd name="connsiteY2" fmla="*/ 1663700 h 1663700"/>
              <a:gd name="connsiteX3" fmla="*/ 2823125 w 10351685"/>
              <a:gd name="connsiteY3" fmla="*/ 1541780 h 1663700"/>
              <a:gd name="connsiteX4" fmla="*/ 620098 w 10351685"/>
              <a:gd name="connsiteY4" fmla="*/ 999913 h 1663700"/>
              <a:gd name="connsiteX5" fmla="*/ 73152 w 10351685"/>
              <a:gd name="connsiteY5" fmla="*/ 725593 h 1663700"/>
              <a:gd name="connsiteX0" fmla="*/ 11748685 w 11748685"/>
              <a:gd name="connsiteY0" fmla="*/ 99060 h 5880100"/>
              <a:gd name="connsiteX1" fmla="*/ 8781965 w 11748685"/>
              <a:gd name="connsiteY1" fmla="*/ 5819140 h 5880100"/>
              <a:gd name="connsiteX2" fmla="*/ 6221645 w 11748685"/>
              <a:gd name="connsiteY2" fmla="*/ 5880100 h 5880100"/>
              <a:gd name="connsiteX3" fmla="*/ 2823125 w 11748685"/>
              <a:gd name="connsiteY3" fmla="*/ 5758180 h 5880100"/>
              <a:gd name="connsiteX4" fmla="*/ 620098 w 11748685"/>
              <a:gd name="connsiteY4" fmla="*/ 5216313 h 5880100"/>
              <a:gd name="connsiteX5" fmla="*/ 73152 w 11748685"/>
              <a:gd name="connsiteY5" fmla="*/ 4941993 h 5880100"/>
              <a:gd name="connsiteX0" fmla="*/ 13196485 w 13196485"/>
              <a:gd name="connsiteY0" fmla="*/ 99060 h 6669193"/>
              <a:gd name="connsiteX1" fmla="*/ 10229765 w 13196485"/>
              <a:gd name="connsiteY1" fmla="*/ 5819140 h 6669193"/>
              <a:gd name="connsiteX2" fmla="*/ 7669445 w 13196485"/>
              <a:gd name="connsiteY2" fmla="*/ 5880100 h 6669193"/>
              <a:gd name="connsiteX3" fmla="*/ 4270925 w 13196485"/>
              <a:gd name="connsiteY3" fmla="*/ 5758180 h 6669193"/>
              <a:gd name="connsiteX4" fmla="*/ 2067898 w 13196485"/>
              <a:gd name="connsiteY4" fmla="*/ 5216313 h 6669193"/>
              <a:gd name="connsiteX5" fmla="*/ 73152 w 13196485"/>
              <a:gd name="connsiteY5" fmla="*/ 6669193 h 6669193"/>
              <a:gd name="connsiteX0" fmla="*/ 13196485 w 13196485"/>
              <a:gd name="connsiteY0" fmla="*/ 99060 h 6669193"/>
              <a:gd name="connsiteX1" fmla="*/ 10229765 w 13196485"/>
              <a:gd name="connsiteY1" fmla="*/ 5819140 h 6669193"/>
              <a:gd name="connsiteX2" fmla="*/ 7669445 w 13196485"/>
              <a:gd name="connsiteY2" fmla="*/ 5880100 h 6669193"/>
              <a:gd name="connsiteX3" fmla="*/ 4270925 w 13196485"/>
              <a:gd name="connsiteY3" fmla="*/ 5758180 h 6669193"/>
              <a:gd name="connsiteX4" fmla="*/ 2350685 w 13196485"/>
              <a:gd name="connsiteY4" fmla="*/ 5800513 h 6669193"/>
              <a:gd name="connsiteX5" fmla="*/ 73152 w 13196485"/>
              <a:gd name="connsiteY5" fmla="*/ 6669193 h 6669193"/>
              <a:gd name="connsiteX0" fmla="*/ 13196485 w 13196485"/>
              <a:gd name="connsiteY0" fmla="*/ 99060 h 6669193"/>
              <a:gd name="connsiteX1" fmla="*/ 10229765 w 13196485"/>
              <a:gd name="connsiteY1" fmla="*/ 5819140 h 6669193"/>
              <a:gd name="connsiteX2" fmla="*/ 7669445 w 13196485"/>
              <a:gd name="connsiteY2" fmla="*/ 5880100 h 6669193"/>
              <a:gd name="connsiteX3" fmla="*/ 4270925 w 13196485"/>
              <a:gd name="connsiteY3" fmla="*/ 5758180 h 6669193"/>
              <a:gd name="connsiteX4" fmla="*/ 2350685 w 13196485"/>
              <a:gd name="connsiteY4" fmla="*/ 5927513 h 6669193"/>
              <a:gd name="connsiteX5" fmla="*/ 73152 w 13196485"/>
              <a:gd name="connsiteY5" fmla="*/ 6669193 h 6669193"/>
              <a:gd name="connsiteX0" fmla="*/ 13196485 w 13196485"/>
              <a:gd name="connsiteY0" fmla="*/ 99060 h 6669193"/>
              <a:gd name="connsiteX1" fmla="*/ 10229765 w 13196485"/>
              <a:gd name="connsiteY1" fmla="*/ 5819140 h 6669193"/>
              <a:gd name="connsiteX2" fmla="*/ 7669445 w 13196485"/>
              <a:gd name="connsiteY2" fmla="*/ 5880100 h 6669193"/>
              <a:gd name="connsiteX3" fmla="*/ 2350685 w 13196485"/>
              <a:gd name="connsiteY3" fmla="*/ 5927513 h 6669193"/>
              <a:gd name="connsiteX4" fmla="*/ 73152 w 13196485"/>
              <a:gd name="connsiteY4" fmla="*/ 6669193 h 6669193"/>
              <a:gd name="connsiteX0" fmla="*/ 13196485 w 13196485"/>
              <a:gd name="connsiteY0" fmla="*/ 0 h 6570133"/>
              <a:gd name="connsiteX1" fmla="*/ 7669445 w 13196485"/>
              <a:gd name="connsiteY1" fmla="*/ 5781040 h 6570133"/>
              <a:gd name="connsiteX2" fmla="*/ 2350685 w 13196485"/>
              <a:gd name="connsiteY2" fmla="*/ 5828453 h 6570133"/>
              <a:gd name="connsiteX3" fmla="*/ 73152 w 13196485"/>
              <a:gd name="connsiteY3" fmla="*/ 6570133 h 6570133"/>
              <a:gd name="connsiteX0" fmla="*/ 13196485 w 13196485"/>
              <a:gd name="connsiteY0" fmla="*/ 0 h 6570133"/>
              <a:gd name="connsiteX1" fmla="*/ 7263045 w 13196485"/>
              <a:gd name="connsiteY1" fmla="*/ 3444240 h 6570133"/>
              <a:gd name="connsiteX2" fmla="*/ 2350685 w 13196485"/>
              <a:gd name="connsiteY2" fmla="*/ 5828453 h 6570133"/>
              <a:gd name="connsiteX3" fmla="*/ 73152 w 13196485"/>
              <a:gd name="connsiteY3" fmla="*/ 6570133 h 6570133"/>
              <a:gd name="connsiteX0" fmla="*/ 13196485 w 13196485"/>
              <a:gd name="connsiteY0" fmla="*/ 0 h 6570133"/>
              <a:gd name="connsiteX1" fmla="*/ 7263045 w 13196485"/>
              <a:gd name="connsiteY1" fmla="*/ 3444240 h 6570133"/>
              <a:gd name="connsiteX2" fmla="*/ 2350685 w 13196485"/>
              <a:gd name="connsiteY2" fmla="*/ 5828453 h 6570133"/>
              <a:gd name="connsiteX3" fmla="*/ 73152 w 13196485"/>
              <a:gd name="connsiteY3" fmla="*/ 6570133 h 6570133"/>
              <a:gd name="connsiteX0" fmla="*/ 13196485 w 13196485"/>
              <a:gd name="connsiteY0" fmla="*/ 0 h 6570133"/>
              <a:gd name="connsiteX1" fmla="*/ 2350685 w 13196485"/>
              <a:gd name="connsiteY1" fmla="*/ 5828453 h 6570133"/>
              <a:gd name="connsiteX2" fmla="*/ 73152 w 13196485"/>
              <a:gd name="connsiteY2" fmla="*/ 6570133 h 6570133"/>
              <a:gd name="connsiteX0" fmla="*/ 13653685 w 13653685"/>
              <a:gd name="connsiteY0" fmla="*/ 0 h 6620933"/>
              <a:gd name="connsiteX1" fmla="*/ 2350685 w 13653685"/>
              <a:gd name="connsiteY1" fmla="*/ 5879253 h 6620933"/>
              <a:gd name="connsiteX2" fmla="*/ 73152 w 13653685"/>
              <a:gd name="connsiteY2" fmla="*/ 6620933 h 6620933"/>
              <a:gd name="connsiteX0" fmla="*/ 13653685 w 13653685"/>
              <a:gd name="connsiteY0" fmla="*/ 0 h 6620933"/>
              <a:gd name="connsiteX1" fmla="*/ 2350685 w 13653685"/>
              <a:gd name="connsiteY1" fmla="*/ 5879253 h 6620933"/>
              <a:gd name="connsiteX2" fmla="*/ 73152 w 13653685"/>
              <a:gd name="connsiteY2" fmla="*/ 6620933 h 6620933"/>
              <a:gd name="connsiteX0" fmla="*/ 13653685 w 13653685"/>
              <a:gd name="connsiteY0" fmla="*/ 0 h 6620933"/>
              <a:gd name="connsiteX1" fmla="*/ 2350685 w 13653685"/>
              <a:gd name="connsiteY1" fmla="*/ 5879253 h 6620933"/>
              <a:gd name="connsiteX2" fmla="*/ 73152 w 13653685"/>
              <a:gd name="connsiteY2" fmla="*/ 6620933 h 6620933"/>
              <a:gd name="connsiteX0" fmla="*/ 13831485 w 13831485"/>
              <a:gd name="connsiteY0" fmla="*/ 0 h 6671733"/>
              <a:gd name="connsiteX1" fmla="*/ 2528485 w 13831485"/>
              <a:gd name="connsiteY1" fmla="*/ 5879253 h 6671733"/>
              <a:gd name="connsiteX2" fmla="*/ 73152 w 13831485"/>
              <a:gd name="connsiteY2" fmla="*/ 6671733 h 6671733"/>
              <a:gd name="connsiteX0" fmla="*/ 13831485 w 13831485"/>
              <a:gd name="connsiteY0" fmla="*/ 0 h 6671733"/>
              <a:gd name="connsiteX1" fmla="*/ 2528485 w 13831485"/>
              <a:gd name="connsiteY1" fmla="*/ 5879253 h 6671733"/>
              <a:gd name="connsiteX2" fmla="*/ 73152 w 13831485"/>
              <a:gd name="connsiteY2" fmla="*/ 6671733 h 6671733"/>
              <a:gd name="connsiteX0" fmla="*/ 13907685 w 13907685"/>
              <a:gd name="connsiteY0" fmla="*/ 0 h 6267873"/>
              <a:gd name="connsiteX1" fmla="*/ 2604685 w 13907685"/>
              <a:gd name="connsiteY1" fmla="*/ 5879253 h 6267873"/>
              <a:gd name="connsiteX2" fmla="*/ 73152 w 13907685"/>
              <a:gd name="connsiteY2" fmla="*/ 5274733 h 6267873"/>
              <a:gd name="connsiteX0" fmla="*/ 14415685 w 14415685"/>
              <a:gd name="connsiteY0" fmla="*/ 0 h 7181257"/>
              <a:gd name="connsiteX1" fmla="*/ 3112685 w 14415685"/>
              <a:gd name="connsiteY1" fmla="*/ 5879253 h 7181257"/>
              <a:gd name="connsiteX2" fmla="*/ 581152 w 14415685"/>
              <a:gd name="connsiteY2" fmla="*/ 5274733 h 7181257"/>
              <a:gd name="connsiteX0" fmla="*/ 14415685 w 14415685"/>
              <a:gd name="connsiteY0" fmla="*/ 0 h 7181257"/>
              <a:gd name="connsiteX1" fmla="*/ 3112685 w 14415685"/>
              <a:gd name="connsiteY1" fmla="*/ 5850225 h 7181257"/>
              <a:gd name="connsiteX2" fmla="*/ 581152 w 14415685"/>
              <a:gd name="connsiteY2" fmla="*/ 5274733 h 7181257"/>
              <a:gd name="connsiteX0" fmla="*/ 14415685 w 14415685"/>
              <a:gd name="connsiteY0" fmla="*/ 0 h 7181257"/>
              <a:gd name="connsiteX1" fmla="*/ 3112685 w 14415685"/>
              <a:gd name="connsiteY1" fmla="*/ 5850225 h 7181257"/>
              <a:gd name="connsiteX2" fmla="*/ 581152 w 14415685"/>
              <a:gd name="connsiteY2" fmla="*/ 5274733 h 7181257"/>
              <a:gd name="connsiteX0" fmla="*/ 14415685 w 14415685"/>
              <a:gd name="connsiteY0" fmla="*/ 0 h 7181257"/>
              <a:gd name="connsiteX1" fmla="*/ 3112685 w 14415685"/>
              <a:gd name="connsiteY1" fmla="*/ 5850225 h 7181257"/>
              <a:gd name="connsiteX2" fmla="*/ 581152 w 14415685"/>
              <a:gd name="connsiteY2" fmla="*/ 5274733 h 7181257"/>
              <a:gd name="connsiteX0" fmla="*/ 14415685 w 14415685"/>
              <a:gd name="connsiteY0" fmla="*/ 0 h 7181257"/>
              <a:gd name="connsiteX1" fmla="*/ 3112685 w 14415685"/>
              <a:gd name="connsiteY1" fmla="*/ 5850225 h 7181257"/>
              <a:gd name="connsiteX2" fmla="*/ 581152 w 14415685"/>
              <a:gd name="connsiteY2" fmla="*/ 5274733 h 7181257"/>
              <a:gd name="connsiteX0" fmla="*/ 14415685 w 14415685"/>
              <a:gd name="connsiteY0" fmla="*/ 0 h 7296006"/>
              <a:gd name="connsiteX1" fmla="*/ 3112685 w 14415685"/>
              <a:gd name="connsiteY1" fmla="*/ 5964974 h 7296006"/>
              <a:gd name="connsiteX2" fmla="*/ 581152 w 14415685"/>
              <a:gd name="connsiteY2" fmla="*/ 5389482 h 7296006"/>
              <a:gd name="connsiteX0" fmla="*/ 14415685 w 14415685"/>
              <a:gd name="connsiteY0" fmla="*/ 0 h 7296006"/>
              <a:gd name="connsiteX1" fmla="*/ 3112685 w 14415685"/>
              <a:gd name="connsiteY1" fmla="*/ 5964974 h 7296006"/>
              <a:gd name="connsiteX2" fmla="*/ 581152 w 14415685"/>
              <a:gd name="connsiteY2" fmla="*/ 5389482 h 7296006"/>
            </a:gdLst>
            <a:ahLst/>
            <a:cxnLst>
              <a:cxn ang="0">
                <a:pos x="connsiteX0" y="connsiteY0"/>
              </a:cxn>
              <a:cxn ang="0">
                <a:pos x="connsiteX1" y="connsiteY1"/>
              </a:cxn>
              <a:cxn ang="0">
                <a:pos x="connsiteX2" y="connsiteY2"/>
              </a:cxn>
            </a:cxnLst>
            <a:rect l="l" t="t" r="r" b="b"/>
            <a:pathLst>
              <a:path w="14415685" h="7296006">
                <a:moveTo>
                  <a:pt x="14415685" y="0"/>
                </a:moveTo>
                <a:cubicBezTo>
                  <a:pt x="10696059" y="2161243"/>
                  <a:pt x="5940798" y="4724848"/>
                  <a:pt x="3112685" y="5964974"/>
                </a:cubicBezTo>
                <a:cubicBezTo>
                  <a:pt x="2193205" y="6353594"/>
                  <a:pt x="0" y="7296006"/>
                  <a:pt x="581152" y="5389482"/>
                </a:cubicBezTo>
              </a:path>
            </a:pathLst>
          </a:custGeom>
          <a:noFill/>
          <a:ln w="3175" cap="flat" cmpd="sng" algn="ctr">
            <a:solidFill>
              <a:schemeClr val="accent1"/>
            </a:solidFill>
            <a:prstDash val="solid"/>
            <a:round/>
            <a:headEnd type="none" w="sm" len="sm"/>
            <a:tailEnd type="none" w="sm" len="sm"/>
          </a:ln>
          <a:effectLst>
            <a:outerShdw blurRad="127000" sx="102000" sy="102000" algn="ctr" rotWithShape="0">
              <a:schemeClr val="accent3">
                <a:lumMod val="40000"/>
                <a:lumOff val="60000"/>
                <a:alpha val="40000"/>
              </a:schemeClr>
            </a:outerShdw>
          </a:effectLst>
        </p:spPr>
        <p:txBody>
          <a:bodyPr vert="horz" wrap="square" lIns="38360" tIns="19180" rIns="38360" bIns="19180" numCol="1" rtlCol="0" anchor="t" anchorCtr="0" compatLnSpc="1">
            <a:prstTxWarp prst="textNoShape">
              <a:avLst/>
            </a:prstTxWarp>
          </a:bodyPr>
          <a:lstStyle/>
          <a:p>
            <a:pPr defTabSz="344297" eaLnBrk="0" hangingPunct="0"/>
            <a:endParaRPr lang="en-US" sz="800" b="1" dirty="0">
              <a:solidFill>
                <a:srgbClr val="000000"/>
              </a:solidFill>
              <a:latin typeface="Times" pitchFamily="18" charset="0"/>
              <a:sym typeface="Gill Sans" charset="0"/>
            </a:endParaRPr>
          </a:p>
        </p:txBody>
      </p:sp>
      <p:pic>
        <p:nvPicPr>
          <p:cNvPr id="51" name="Picture 2" descr="Boeing_RGBblue_standard"/>
          <p:cNvPicPr preferRelativeResize="0">
            <a:picLocks noChangeAspect="1" noChangeArrowheads="1"/>
          </p:cNvPicPr>
          <p:nvPr userDrawn="1"/>
        </p:nvPicPr>
        <p:blipFill>
          <a:blip r:embed="rId3" cstate="email">
            <a:lum bright="100000"/>
            <a:extLst>
              <a:ext uri="{28A0092B-C50C-407E-A947-70E740481C1C}">
                <a14:useLocalDpi xmlns:a14="http://schemas.microsoft.com/office/drawing/2010/main"/>
              </a:ext>
            </a:extLst>
          </a:blip>
          <a:srcRect/>
          <a:stretch>
            <a:fillRect/>
          </a:stretch>
        </p:blipFill>
        <p:spPr bwMode="auto">
          <a:xfrm>
            <a:off x="437632" y="389494"/>
            <a:ext cx="1838325" cy="442913"/>
          </a:xfrm>
          <a:prstGeom prst="rect">
            <a:avLst/>
          </a:prstGeom>
          <a:noFill/>
          <a:ln w="9525">
            <a:noFill/>
            <a:miter lim="800000"/>
            <a:headEnd/>
            <a:tailEnd/>
          </a:ln>
        </p:spPr>
      </p:pic>
      <p:grpSp>
        <p:nvGrpSpPr>
          <p:cNvPr id="2" name="Group 60"/>
          <p:cNvGrpSpPr/>
          <p:nvPr userDrawn="1"/>
        </p:nvGrpSpPr>
        <p:grpSpPr>
          <a:xfrm>
            <a:off x="-3" y="0"/>
            <a:ext cx="9144011" cy="6858000"/>
            <a:chOff x="-3" y="0"/>
            <a:chExt cx="9144011" cy="6858000"/>
          </a:xfrm>
        </p:grpSpPr>
        <p:sp>
          <p:nvSpPr>
            <p:cNvPr id="6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endParaRPr>
            </a:p>
          </p:txBody>
        </p:sp>
        <p:cxnSp>
          <p:nvCxnSpPr>
            <p:cNvPr id="63" name="Straight Connector 6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73" name="Rectangle 72"/>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cxnSp>
          <p:nvCxnSpPr>
            <p:cNvPr id="74" name="Straight Connector 73"/>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82"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1" name="Straight Connector 90"/>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81" name="Freeform 80"/>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0" presetClass="path" presetSubtype="0" accel="50000" decel="50000" fill="hold" grpId="2" nodeType="withEffect">
                                  <p:stCondLst>
                                    <p:cond delay="0"/>
                                  </p:stCondLst>
                                  <p:childTnLst>
                                    <p:animMotion origin="layout" path="M -2.22222E-6 0.93904 L -2.22222E-6 0.92117 " pathEditMode="fixed" rAng="0" ptsTypes="AA">
                                      <p:cBhvr>
                                        <p:cTn id="9" dur="100" spd="-100000" fill="hold"/>
                                        <p:tgtEl>
                                          <p:spTgt spid="11"/>
                                        </p:tgtEl>
                                        <p:attrNameLst>
                                          <p:attrName>ppt_x</p:attrName>
                                          <p:attrName>ppt_y</p:attrName>
                                        </p:attrNameLst>
                                      </p:cBhvr>
                                      <p:rCtr x="0" y="-9"/>
                                    </p:animMotion>
                                  </p:childTnLst>
                                </p:cTn>
                              </p:par>
                              <p:par>
                                <p:cTn id="10" presetID="22" presetClass="exit" presetSubtype="2" fill="hold" grpId="1" nodeType="withEffect">
                                  <p:stCondLst>
                                    <p:cond delay="100"/>
                                  </p:stCondLst>
                                  <p:childTnLst>
                                    <p:animEffect transition="out" filter="wipe(right)">
                                      <p:cBhvr>
                                        <p:cTn id="11" dur="400"/>
                                        <p:tgtEl>
                                          <p:spTgt spid="11"/>
                                        </p:tgtEl>
                                      </p:cBhvr>
                                    </p:animEffect>
                                    <p:set>
                                      <p:cBhvr>
                                        <p:cTn id="12" dur="1" fill="hold">
                                          <p:stCondLst>
                                            <p:cond delay="399"/>
                                          </p:stCondLst>
                                        </p:cTn>
                                        <p:tgtEl>
                                          <p:spTgt spid="11"/>
                                        </p:tgtEl>
                                        <p:attrNameLst>
                                          <p:attrName>style.visibility</p:attrName>
                                        </p:attrNameLst>
                                      </p:cBhvr>
                                      <p:to>
                                        <p:strVal val="hidden"/>
                                      </p:to>
                                    </p:set>
                                  </p:childTnLst>
                                </p:cTn>
                              </p:par>
                              <p:par>
                                <p:cTn id="13" presetID="22" presetClass="entr" presetSubtype="2" fill="hold" grpId="0" nodeType="withEffect">
                                  <p:stCondLst>
                                    <p:cond delay="11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400"/>
                                        <p:tgtEl>
                                          <p:spTgt spid="12"/>
                                        </p:tgtEl>
                                      </p:cBhvr>
                                    </p:animEffect>
                                  </p:childTnLst>
                                </p:cTn>
                              </p:par>
                              <p:par>
                                <p:cTn id="16" presetID="0" presetClass="path" presetSubtype="0" accel="50000" decel="50000" fill="hold" grpId="2" nodeType="withEffect">
                                  <p:stCondLst>
                                    <p:cond delay="1100"/>
                                  </p:stCondLst>
                                  <p:childTnLst>
                                    <p:animMotion origin="layout" path="M -1.94444E-6 0.80056 L -1.94444E-6 0.77678 " pathEditMode="fixed" rAng="0" ptsTypes="AA">
                                      <p:cBhvr>
                                        <p:cTn id="17" dur="100" spd="-100000" fill="hold"/>
                                        <p:tgtEl>
                                          <p:spTgt spid="12"/>
                                        </p:tgtEl>
                                        <p:attrNameLst>
                                          <p:attrName>ppt_x</p:attrName>
                                          <p:attrName>ppt_y</p:attrName>
                                        </p:attrNameLst>
                                      </p:cBhvr>
                                      <p:rCtr x="0" y="-12"/>
                                    </p:animMotion>
                                  </p:childTnLst>
                                </p:cTn>
                              </p:par>
                              <p:par>
                                <p:cTn id="18" presetID="22" presetClass="exit" presetSubtype="2" fill="hold" grpId="1" nodeType="withEffect">
                                  <p:stCondLst>
                                    <p:cond delay="1200"/>
                                  </p:stCondLst>
                                  <p:childTnLst>
                                    <p:animEffect transition="out" filter="wipe(right)">
                                      <p:cBhvr>
                                        <p:cTn id="19" dur="300"/>
                                        <p:tgtEl>
                                          <p:spTgt spid="12"/>
                                        </p:tgtEl>
                                      </p:cBhvr>
                                    </p:animEffect>
                                    <p:set>
                                      <p:cBhvr>
                                        <p:cTn id="20" dur="1" fill="hold">
                                          <p:stCondLst>
                                            <p:cond delay="299"/>
                                          </p:stCondLst>
                                        </p:cTn>
                                        <p:tgtEl>
                                          <p:spTgt spid="12"/>
                                        </p:tgtEl>
                                        <p:attrNameLst>
                                          <p:attrName>style.visibility</p:attrName>
                                        </p:attrNameLst>
                                      </p:cBhvr>
                                      <p:to>
                                        <p:strVal val="hidden"/>
                                      </p:to>
                                    </p:set>
                                  </p:childTnLst>
                                </p:cTn>
                              </p:par>
                            </p:childTnLst>
                          </p:cTn>
                        </p:par>
                        <p:par>
                          <p:cTn id="21" fill="hold">
                            <p:stCondLst>
                              <p:cond delay="1500"/>
                            </p:stCondLst>
                            <p:childTnLst>
                              <p:par>
                                <p:cTn id="22" presetID="16" presetClass="entr" presetSubtype="21" fill="hold" grpId="0" nodeType="afterEffect">
                                  <p:stCondLst>
                                    <p:cond delay="40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300"/>
                                        <p:tgtEl>
                                          <p:spTgt spid="10"/>
                                        </p:tgtEl>
                                      </p:cBhvr>
                                    </p:animEffect>
                                  </p:childTnLst>
                                </p:cTn>
                              </p:par>
                              <p:par>
                                <p:cTn id="25" presetID="0" presetClass="path" presetSubtype="0" accel="50000" decel="50000" fill="hold" nodeType="withEffect">
                                  <p:stCondLst>
                                    <p:cond delay="300"/>
                                  </p:stCondLst>
                                  <p:childTnLst>
                                    <p:animMotion origin="layout" path="M -3.88889E-6 0.80954 L -3.88889E-6 0.78581 " pathEditMode="fixed" rAng="0" ptsTypes="AA">
                                      <p:cBhvr>
                                        <p:cTn id="26" dur="100" spd="-100000" fill="hold"/>
                                        <p:tgtEl>
                                          <p:spTgt spid="10"/>
                                        </p:tgtEl>
                                        <p:attrNameLst>
                                          <p:attrName>ppt_x</p:attrName>
                                          <p:attrName>ppt_y</p:attrName>
                                        </p:attrNameLst>
                                      </p:cBhvr>
                                      <p:rCtr x="0" y="-12"/>
                                    </p:animMotion>
                                  </p:childTnLst>
                                </p:cTn>
                              </p:par>
                              <p:par>
                                <p:cTn id="27" presetID="10" presetClass="exit" presetSubtype="0" fill="hold" nodeType="withEffect">
                                  <p:stCondLst>
                                    <p:cond delay="700"/>
                                  </p:stCondLst>
                                  <p:childTnLst>
                                    <p:animEffect transition="out" filter="fade">
                                      <p:cBhvr>
                                        <p:cTn id="28" dur="300"/>
                                        <p:tgtEl>
                                          <p:spTgt spid="10"/>
                                        </p:tgtEl>
                                      </p:cBhvr>
                                    </p:animEffect>
                                    <p:set>
                                      <p:cBhvr>
                                        <p:cTn id="29" dur="1" fill="hold">
                                          <p:stCondLst>
                                            <p:cond delay="2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1" grpId="2" animBg="1"/>
      <p:bldP spid="12" grpId="0" animBg="1"/>
      <p:bldP spid="12" grpId="1" animBg="1"/>
      <p:bldP spid="12" grpId="2"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9" name="Content Placeholder 2"/>
          <p:cNvSpPr>
            <a:spLocks noGrp="1"/>
          </p:cNvSpPr>
          <p:nvPr>
            <p:ph idx="1"/>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0" name="Title 1"/>
          <p:cNvSpPr>
            <a:spLocks noGrp="1"/>
          </p:cNvSpPr>
          <p:nvPr>
            <p:ph type="title"/>
          </p:nvPr>
        </p:nvSpPr>
        <p:spPr>
          <a:xfrm>
            <a:off x="419100" y="685800"/>
            <a:ext cx="8345488" cy="747713"/>
          </a:xfrm>
          <a:prstGeom prst="rect">
            <a:avLst/>
          </a:prstGeo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7292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9" name="Title 1"/>
          <p:cNvSpPr>
            <a:spLocks noGrp="1"/>
          </p:cNvSpPr>
          <p:nvPr>
            <p:ph type="title"/>
          </p:nvPr>
        </p:nvSpPr>
        <p:spPr>
          <a:xfrm>
            <a:off x="419100" y="776287"/>
            <a:ext cx="8345488" cy="747713"/>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90" name="Content Placeholder 2"/>
          <p:cNvSpPr>
            <a:spLocks noGrp="1"/>
          </p:cNvSpPr>
          <p:nvPr>
            <p:ph sz="half" idx="1" hasCustomPrompt="1"/>
          </p:nvPr>
        </p:nvSpPr>
        <p:spPr>
          <a:xfrm>
            <a:off x="376238" y="1757362"/>
            <a:ext cx="4095750" cy="4719638"/>
          </a:xfrm>
        </p:spPr>
        <p:txBody>
          <a:bodyPr/>
          <a:lstStyle>
            <a:lvl1pPr>
              <a:defRPr sz="2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below to add Graphics</a:t>
            </a:r>
          </a:p>
        </p:txBody>
      </p:sp>
      <p:sp>
        <p:nvSpPr>
          <p:cNvPr id="91" name="Content Placeholder 3"/>
          <p:cNvSpPr>
            <a:spLocks noGrp="1"/>
          </p:cNvSpPr>
          <p:nvPr>
            <p:ph sz="half" idx="2" hasCustomPrompt="1"/>
          </p:nvPr>
        </p:nvSpPr>
        <p:spPr>
          <a:xfrm>
            <a:off x="4624388" y="1757362"/>
            <a:ext cx="4097337" cy="471963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92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2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9" name="Title 1"/>
          <p:cNvSpPr>
            <a:spLocks noGrp="1"/>
          </p:cNvSpPr>
          <p:nvPr>
            <p:ph type="title"/>
          </p:nvPr>
        </p:nvSpPr>
        <p:spPr>
          <a:xfrm>
            <a:off x="419100" y="776287"/>
            <a:ext cx="8345488" cy="747713"/>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90" name="Content Placeholder 2"/>
          <p:cNvSpPr>
            <a:spLocks noGrp="1"/>
          </p:cNvSpPr>
          <p:nvPr>
            <p:ph sz="half" idx="1" hasCustomPrompt="1"/>
          </p:nvPr>
        </p:nvSpPr>
        <p:spPr>
          <a:xfrm>
            <a:off x="376238" y="1757362"/>
            <a:ext cx="4095750" cy="4719638"/>
          </a:xfrm>
          <a:prstGeom prst="rect">
            <a:avLst/>
          </a:prstGeom>
        </p:spPr>
        <p:txBody>
          <a:bodyPr/>
          <a:lstStyle>
            <a:lvl1pPr>
              <a:defRPr sz="2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below to add Graphics</a:t>
            </a:r>
          </a:p>
        </p:txBody>
      </p:sp>
      <p:sp>
        <p:nvSpPr>
          <p:cNvPr id="91" name="Content Placeholder 3"/>
          <p:cNvSpPr>
            <a:spLocks noGrp="1"/>
          </p:cNvSpPr>
          <p:nvPr>
            <p:ph sz="half" idx="2" hasCustomPrompt="1"/>
          </p:nvPr>
        </p:nvSpPr>
        <p:spPr>
          <a:xfrm>
            <a:off x="4624388" y="1757362"/>
            <a:ext cx="4097337" cy="4719638"/>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644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49"/>
          <p:cNvGrpSpPr/>
          <p:nvPr/>
        </p:nvGrpSpPr>
        <p:grpSpPr>
          <a:xfrm>
            <a:off x="-3" y="0"/>
            <a:ext cx="9144011" cy="6858000"/>
            <a:chOff x="-3" y="0"/>
            <a:chExt cx="9144011" cy="6858000"/>
          </a:xfrm>
        </p:grpSpPr>
        <p:sp>
          <p:nvSpPr>
            <p:cNvPr id="52"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53" name="Straight Connector 52"/>
            <p:cNvCxnSpPr/>
            <p:nvPr/>
          </p:nvCxnSpPr>
          <p:spPr>
            <a:xfrm>
              <a:off x="471778" y="995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p:cNvCxnSpPr/>
            <p:nvPr/>
          </p:nvCxnSpPr>
          <p:spPr>
            <a:xfrm>
              <a:off x="471778" y="1291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p:cNvCxnSpPr/>
            <p:nvPr/>
          </p:nvCxnSpPr>
          <p:spPr>
            <a:xfrm>
              <a:off x="471778" y="213699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p:cNvCxnSpPr/>
            <p:nvPr/>
          </p:nvCxnSpPr>
          <p:spPr>
            <a:xfrm>
              <a:off x="471778" y="243245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p:cNvCxnSpPr/>
            <p:nvPr/>
          </p:nvCxnSpPr>
          <p:spPr>
            <a:xfrm>
              <a:off x="471778" y="3288274"/>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a:xfrm>
              <a:off x="471778" y="3583735"/>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p:cNvCxnSpPr/>
            <p:nvPr/>
          </p:nvCxnSpPr>
          <p:spPr>
            <a:xfrm>
              <a:off x="471778" y="4424269"/>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p:cNvCxnSpPr/>
            <p:nvPr/>
          </p:nvCxnSpPr>
          <p:spPr>
            <a:xfrm>
              <a:off x="471778" y="4719730"/>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p:cNvCxnSpPr/>
            <p:nvPr/>
          </p:nvCxnSpPr>
          <p:spPr>
            <a:xfrm>
              <a:off x="471778" y="5567906"/>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p:nvPr/>
          </p:nvCxnSpPr>
          <p:spPr>
            <a:xfrm>
              <a:off x="471778" y="5863367"/>
              <a:ext cx="8211312" cy="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4" name="Rectangle 63"/>
            <p:cNvSpPr/>
            <p:nvPr/>
          </p:nvSpPr>
          <p:spPr>
            <a:xfrm>
              <a:off x="465826" y="456356"/>
              <a:ext cx="8220974" cy="5944444"/>
            </a:xfrm>
            <a:prstGeom prst="rect">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65" name="Straight Connector 64"/>
            <p:cNvCxnSpPr/>
            <p:nvPr/>
          </p:nvCxnSpPr>
          <p:spPr>
            <a:xfrm>
              <a:off x="471782" y="1143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p:cNvCxnSpPr/>
            <p:nvPr/>
          </p:nvCxnSpPr>
          <p:spPr>
            <a:xfrm>
              <a:off x="-3" y="2284726"/>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p:cNvCxnSpPr/>
            <p:nvPr/>
          </p:nvCxnSpPr>
          <p:spPr>
            <a:xfrm>
              <a:off x="380" y="3429000"/>
              <a:ext cx="9143628" cy="7005"/>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p:cNvCxnSpPr/>
            <p:nvPr/>
          </p:nvCxnSpPr>
          <p:spPr>
            <a:xfrm>
              <a:off x="-3" y="4572000"/>
              <a:ext cx="9143998" cy="0"/>
            </a:xfrm>
            <a:prstGeom prst="line">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p:cNvCxnSpPr/>
            <p:nvPr/>
          </p:nvCxnSpPr>
          <p:spPr>
            <a:xfrm>
              <a:off x="471782" y="5715637"/>
              <a:ext cx="8211312" cy="0"/>
            </a:xfrm>
            <a:prstGeom prst="line">
              <a:avLst/>
            </a:prstGeom>
            <a:noFill/>
            <a:ln w="6350">
              <a:noFill/>
              <a:prstDash val="lgDash"/>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p:cNvCxnSpPr/>
            <p:nvPr/>
          </p:nvCxnSpPr>
          <p:spPr>
            <a:xfrm>
              <a:off x="4570813" y="0"/>
              <a:ext cx="0" cy="6858000"/>
            </a:xfrm>
            <a:prstGeom prst="line">
              <a:avLst/>
            </a:prstGeom>
            <a:noFill/>
            <a:ln w="6350">
              <a:no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3" name="Group 37"/>
            <p:cNvGrpSpPr/>
            <p:nvPr/>
          </p:nvGrpSpPr>
          <p:grpSpPr>
            <a:xfrm>
              <a:off x="0" y="0"/>
              <a:ext cx="9144000" cy="6858000"/>
              <a:chOff x="0" y="0"/>
              <a:chExt cx="9144000" cy="5943600"/>
            </a:xfrm>
          </p:grpSpPr>
          <p:cxnSp>
            <p:nvCxnSpPr>
              <p:cNvPr id="73" name="Straight Connector 13"/>
              <p:cNvCxnSpPr/>
              <p:nvPr/>
            </p:nvCxnSpPr>
            <p:spPr>
              <a:xfrm>
                <a:off x="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20"/>
              <p:cNvCxnSpPr/>
              <p:nvPr/>
            </p:nvCxnSpPr>
            <p:spPr>
              <a:xfrm>
                <a:off x="76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15"/>
              <p:cNvCxnSpPr/>
              <p:nvPr/>
            </p:nvCxnSpPr>
            <p:spPr>
              <a:xfrm>
                <a:off x="152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228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304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p:cNvCxnSpPr/>
              <p:nvPr/>
            </p:nvCxnSpPr>
            <p:spPr>
              <a:xfrm>
                <a:off x="381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p:cNvCxnSpPr/>
              <p:nvPr/>
            </p:nvCxnSpPr>
            <p:spPr>
              <a:xfrm>
                <a:off x="533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p:cNvCxnSpPr/>
              <p:nvPr/>
            </p:nvCxnSpPr>
            <p:spPr>
              <a:xfrm>
                <a:off x="6096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p:cNvCxnSpPr/>
              <p:nvPr/>
            </p:nvCxnSpPr>
            <p:spPr>
              <a:xfrm>
                <a:off x="6858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p:cNvCxnSpPr/>
              <p:nvPr/>
            </p:nvCxnSpPr>
            <p:spPr>
              <a:xfrm>
                <a:off x="7620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p:cNvCxnSpPr/>
              <p:nvPr/>
            </p:nvCxnSpPr>
            <p:spPr>
              <a:xfrm>
                <a:off x="8382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p:cNvCxnSpPr/>
              <p:nvPr/>
            </p:nvCxnSpPr>
            <p:spPr>
              <a:xfrm>
                <a:off x="9144000" y="0"/>
                <a:ext cx="0" cy="5943600"/>
              </a:xfrm>
              <a:prstGeom prst="line">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72" name="Freeform 71"/>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119" name="Picture 2" descr="Boeing_RGBblue_standard"/>
          <p:cNvPicPr preferRelativeResize="0">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321721" y="196309"/>
            <a:ext cx="1600200" cy="385541"/>
          </a:xfrm>
          <a:prstGeom prst="rect">
            <a:avLst/>
          </a:prstGeom>
          <a:noFill/>
          <a:ln w="9525">
            <a:noFill/>
            <a:miter lim="800000"/>
            <a:headEnd/>
            <a:tailEnd/>
          </a:ln>
        </p:spPr>
      </p:pic>
      <p:grpSp>
        <p:nvGrpSpPr>
          <p:cNvPr id="4" name="Boeing 12 column grid" hidden="1"/>
          <p:cNvGrpSpPr/>
          <p:nvPr userDrawn="1"/>
        </p:nvGrpSpPr>
        <p:grpSpPr>
          <a:xfrm>
            <a:off x="-1193" y="-6713"/>
            <a:ext cx="9144011" cy="6858000"/>
            <a:chOff x="-3" y="0"/>
            <a:chExt cx="9144011" cy="6858000"/>
          </a:xfrm>
        </p:grpSpPr>
        <p:sp>
          <p:nvSpPr>
            <p:cNvPr id="123" name="Freeform 2"/>
            <p:cNvSpPr>
              <a:spLocks/>
            </p:cNvSpPr>
            <p:nvPr/>
          </p:nvSpPr>
          <p:spPr bwMode="auto">
            <a:xfrm>
              <a:off x="467170" y="6638306"/>
              <a:ext cx="8497925" cy="106402"/>
            </a:xfrm>
            <a:custGeom>
              <a:avLst/>
              <a:gdLst/>
              <a:ahLst/>
              <a:cxnLst>
                <a:cxn ang="0">
                  <a:pos x="0" y="0"/>
                </a:cxn>
                <a:cxn ang="0">
                  <a:pos x="0" y="284"/>
                </a:cxn>
                <a:cxn ang="0">
                  <a:pos x="779" y="284"/>
                </a:cxn>
                <a:cxn ang="0">
                  <a:pos x="779" y="0"/>
                </a:cxn>
              </a:cxnLst>
              <a:rect l="0" t="0" r="r" b="b"/>
              <a:pathLst>
                <a:path w="779" h="284">
                  <a:moveTo>
                    <a:pt x="0" y="0"/>
                  </a:moveTo>
                  <a:lnTo>
                    <a:pt x="0" y="284"/>
                  </a:lnTo>
                  <a:lnTo>
                    <a:pt x="779" y="284"/>
                  </a:lnTo>
                  <a:lnTo>
                    <a:pt x="779" y="0"/>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cxnSp>
          <p:nvCxnSpPr>
            <p:cNvPr id="124" name="Straight Connector 123"/>
            <p:cNvCxnSpPr/>
            <p:nvPr/>
          </p:nvCxnSpPr>
          <p:spPr>
            <a:xfrm>
              <a:off x="0" y="217828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0" y="2391170"/>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userDrawn="1"/>
          </p:nvCxnSpPr>
          <p:spPr>
            <a:xfrm>
              <a:off x="0" y="4463773"/>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userDrawn="1"/>
          </p:nvCxnSpPr>
          <p:spPr>
            <a:xfrm>
              <a:off x="0" y="4680061"/>
              <a:ext cx="9144000" cy="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28" name="Rectangle 127"/>
            <p:cNvSpPr/>
            <p:nvPr/>
          </p:nvSpPr>
          <p:spPr>
            <a:xfrm>
              <a:off x="465826" y="456356"/>
              <a:ext cx="8220974" cy="5944444"/>
            </a:xfrm>
            <a:prstGeom prst="rect">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9" name="Straight Connector 128"/>
            <p:cNvCxnSpPr/>
            <p:nvPr/>
          </p:nvCxnSpPr>
          <p:spPr>
            <a:xfrm>
              <a:off x="-3" y="2284726"/>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380" y="3429000"/>
              <a:ext cx="9143628" cy="7005"/>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3" y="4572000"/>
              <a:ext cx="9143998" cy="0"/>
            </a:xfrm>
            <a:prstGeom prst="line">
              <a:avLst/>
            </a:prstGeom>
            <a:noFill/>
            <a:ln w="190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4570813" y="0"/>
              <a:ext cx="0" cy="6858000"/>
            </a:xfrm>
            <a:prstGeom prst="line">
              <a:avLst/>
            </a:prstGeom>
            <a:noFill/>
            <a:ln w="6350">
              <a:solidFill>
                <a:schemeClr val="accent1">
                  <a:lumMod val="50000"/>
                  <a:alpha val="47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cxnSp>
        <p:grpSp>
          <p:nvGrpSpPr>
            <p:cNvPr id="5" name="Group 37"/>
            <p:cNvGrpSpPr/>
            <p:nvPr/>
          </p:nvGrpSpPr>
          <p:grpSpPr>
            <a:xfrm>
              <a:off x="1001322" y="0"/>
              <a:ext cx="7134890" cy="6858000"/>
              <a:chOff x="595620" y="0"/>
              <a:chExt cx="7935974" cy="5943600"/>
            </a:xfrm>
          </p:grpSpPr>
          <p:cxnSp>
            <p:nvCxnSpPr>
              <p:cNvPr id="151" name="Straight Connector 20"/>
              <p:cNvCxnSpPr/>
              <p:nvPr/>
            </p:nvCxnSpPr>
            <p:spPr>
              <a:xfrm>
                <a:off x="59562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
              <p:cNvCxnSpPr/>
              <p:nvPr/>
            </p:nvCxnSpPr>
            <p:spPr>
              <a:xfrm>
                <a:off x="7663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3" name="Straight Connector 152"/>
              <p:cNvCxnSpPr/>
              <p:nvPr/>
            </p:nvCxnSpPr>
            <p:spPr>
              <a:xfrm>
                <a:off x="137305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p:cNvCxnSpPr/>
              <p:nvPr/>
            </p:nvCxnSpPr>
            <p:spPr>
              <a:xfrm>
                <a:off x="23211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p:cNvCxnSpPr/>
              <p:nvPr/>
            </p:nvCxnSpPr>
            <p:spPr>
              <a:xfrm>
                <a:off x="370323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p:cNvCxnSpPr/>
              <p:nvPr/>
            </p:nvCxnSpPr>
            <p:spPr>
              <a:xfrm>
                <a:off x="44809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p:cNvCxnSpPr/>
              <p:nvPr/>
            </p:nvCxnSpPr>
            <p:spPr>
              <a:xfrm>
                <a:off x="464452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8" name="Straight Connector 157"/>
              <p:cNvCxnSpPr/>
              <p:nvPr/>
            </p:nvCxnSpPr>
            <p:spPr>
              <a:xfrm>
                <a:off x="525702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59" name="Straight Connector 158"/>
              <p:cNvCxnSpPr/>
              <p:nvPr/>
            </p:nvCxnSpPr>
            <p:spPr>
              <a:xfrm>
                <a:off x="542040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0" name="Straight Connector 159"/>
              <p:cNvCxnSpPr/>
              <p:nvPr/>
            </p:nvCxnSpPr>
            <p:spPr>
              <a:xfrm>
                <a:off x="602620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p:nvPr userDrawn="1"/>
            </p:nvCxnSpPr>
            <p:spPr>
              <a:xfrm>
                <a:off x="1542111"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p:nvPr userDrawn="1"/>
            </p:nvCxnSpPr>
            <p:spPr>
              <a:xfrm>
                <a:off x="2135402"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3" name="Straight Connector 162"/>
              <p:cNvCxnSpPr/>
              <p:nvPr userDrawn="1"/>
            </p:nvCxnSpPr>
            <p:spPr>
              <a:xfrm>
                <a:off x="309744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4" name="Straight Connector 163"/>
              <p:cNvCxnSpPr/>
              <p:nvPr userDrawn="1"/>
            </p:nvCxnSpPr>
            <p:spPr>
              <a:xfrm>
                <a:off x="2925808"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5" name="Straight Connector 164"/>
              <p:cNvCxnSpPr/>
              <p:nvPr userDrawn="1"/>
            </p:nvCxnSpPr>
            <p:spPr>
              <a:xfrm>
                <a:off x="386735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6" name="Straight Connector 165"/>
              <p:cNvCxnSpPr/>
              <p:nvPr userDrawn="1"/>
            </p:nvCxnSpPr>
            <p:spPr>
              <a:xfrm>
                <a:off x="620417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7" name="Straight Connector 166"/>
              <p:cNvCxnSpPr/>
              <p:nvPr userDrawn="1"/>
            </p:nvCxnSpPr>
            <p:spPr>
              <a:xfrm>
                <a:off x="6811833"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8" name="Straight Connector 167"/>
              <p:cNvCxnSpPr/>
              <p:nvPr userDrawn="1"/>
            </p:nvCxnSpPr>
            <p:spPr>
              <a:xfrm>
                <a:off x="6977246"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9" name="Straight Connector 168"/>
              <p:cNvCxnSpPr/>
              <p:nvPr userDrawn="1"/>
            </p:nvCxnSpPr>
            <p:spPr>
              <a:xfrm>
                <a:off x="7587917"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0" name="Straight Connector 169"/>
              <p:cNvCxnSpPr/>
              <p:nvPr userDrawn="1"/>
            </p:nvCxnSpPr>
            <p:spPr>
              <a:xfrm>
                <a:off x="7749645"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1" name="Straight Connector 170"/>
              <p:cNvCxnSpPr/>
              <p:nvPr userDrawn="1"/>
            </p:nvCxnSpPr>
            <p:spPr>
              <a:xfrm>
                <a:off x="8366030"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72" name="Straight Connector 171"/>
              <p:cNvCxnSpPr/>
              <p:nvPr userDrawn="1"/>
            </p:nvCxnSpPr>
            <p:spPr>
              <a:xfrm>
                <a:off x="8531594" y="0"/>
                <a:ext cx="0" cy="5943600"/>
              </a:xfrm>
              <a:prstGeom prst="line">
                <a:avLst/>
              </a:pr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grpSp>
        <p:sp>
          <p:nvSpPr>
            <p:cNvPr id="134" name="Freeform 133"/>
            <p:cNvSpPr/>
            <p:nvPr/>
          </p:nvSpPr>
          <p:spPr>
            <a:xfrm>
              <a:off x="6417955" y="467138"/>
              <a:ext cx="2268894" cy="138287"/>
            </a:xfrm>
            <a:custGeom>
              <a:avLst/>
              <a:gdLst>
                <a:gd name="connsiteX0" fmla="*/ 1971675 w 1971675"/>
                <a:gd name="connsiteY0" fmla="*/ 0 h 152400"/>
                <a:gd name="connsiteX1" fmla="*/ 1971675 w 1971675"/>
                <a:gd name="connsiteY1" fmla="*/ 142875 h 152400"/>
                <a:gd name="connsiteX2" fmla="*/ 0 w 1971675"/>
                <a:gd name="connsiteY2" fmla="*/ 152400 h 152400"/>
                <a:gd name="connsiteX0" fmla="*/ 1971675 w 1971675"/>
                <a:gd name="connsiteY0" fmla="*/ 0 h 144517"/>
                <a:gd name="connsiteX1" fmla="*/ 1971675 w 1971675"/>
                <a:gd name="connsiteY1" fmla="*/ 142875 h 144517"/>
                <a:gd name="connsiteX2" fmla="*/ 0 w 1971675"/>
                <a:gd name="connsiteY2" fmla="*/ 144517 h 144517"/>
              </a:gdLst>
              <a:ahLst/>
              <a:cxnLst>
                <a:cxn ang="0">
                  <a:pos x="connsiteX0" y="connsiteY0"/>
                </a:cxn>
                <a:cxn ang="0">
                  <a:pos x="connsiteX1" y="connsiteY1"/>
                </a:cxn>
                <a:cxn ang="0">
                  <a:pos x="connsiteX2" y="connsiteY2"/>
                </a:cxn>
              </a:cxnLst>
              <a:rect l="l" t="t" r="r" b="b"/>
              <a:pathLst>
                <a:path w="1971675" h="144517">
                  <a:moveTo>
                    <a:pt x="1971675" y="0"/>
                  </a:moveTo>
                  <a:lnTo>
                    <a:pt x="1971675" y="142875"/>
                  </a:lnTo>
                  <a:lnTo>
                    <a:pt x="0" y="144517"/>
                  </a:lnTo>
                </a:path>
              </a:pathLst>
            </a:custGeom>
            <a:noFill/>
            <a:ln w="6350">
              <a:solidFill>
                <a:schemeClr val="accent1">
                  <a:lumMod val="50000"/>
                  <a:alpha val="47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35" name="Straight Connector 134"/>
            <p:cNvCxnSpPr/>
            <p:nvPr userDrawn="1"/>
          </p:nvCxnSpPr>
          <p:spPr>
            <a:xfrm>
              <a:off x="0"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a:xfrm>
              <a:off x="0"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a:xfrm>
              <a:off x="0"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userDrawn="1"/>
          </p:nvCxnSpPr>
          <p:spPr>
            <a:xfrm>
              <a:off x="0"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userDrawn="1"/>
          </p:nvCxnSpPr>
          <p:spPr>
            <a:xfrm>
              <a:off x="0"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userDrawn="1"/>
          </p:nvCxnSpPr>
          <p:spPr>
            <a:xfrm>
              <a:off x="0"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userDrawn="1"/>
          </p:nvCxnSpPr>
          <p:spPr>
            <a:xfrm>
              <a:off x="8980098" y="759628"/>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userDrawn="1"/>
          </p:nvCxnSpPr>
          <p:spPr>
            <a:xfrm>
              <a:off x="8980098" y="1520764"/>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userDrawn="1"/>
          </p:nvCxnSpPr>
          <p:spPr>
            <a:xfrm>
              <a:off x="8980098" y="3047137"/>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userDrawn="1"/>
          </p:nvCxnSpPr>
          <p:spPr>
            <a:xfrm>
              <a:off x="8980098" y="380827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userDrawn="1"/>
          </p:nvCxnSpPr>
          <p:spPr>
            <a:xfrm>
              <a:off x="8980098" y="5337663"/>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userDrawn="1"/>
          </p:nvCxnSpPr>
          <p:spPr>
            <a:xfrm>
              <a:off x="8980098" y="6098799"/>
              <a:ext cx="163902" cy="0"/>
            </a:xfrm>
            <a:prstGeom prst="line">
              <a:avLst/>
            </a:prstGeom>
            <a:ln w="6350">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userDrawn="1"/>
          </p:nvCxnSpPr>
          <p:spPr>
            <a:xfrm flipH="1">
              <a:off x="7418717" y="4572000"/>
              <a:ext cx="1725283" cy="2286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userDrawn="1"/>
          </p:nvCxnSpPr>
          <p:spPr>
            <a:xfrm flipH="1">
              <a:off x="5693434" y="2277373"/>
              <a:ext cx="3450568" cy="4572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userDrawn="1"/>
          </p:nvCxnSpPr>
          <p:spPr>
            <a:xfrm flipH="1">
              <a:off x="6556076" y="3429000"/>
              <a:ext cx="2587926" cy="3429000"/>
            </a:xfrm>
            <a:prstGeom prst="line">
              <a:avLst/>
            </a:prstGeom>
            <a:ln>
              <a:solidFill>
                <a:schemeClr val="accent1">
                  <a:lumMod val="50000"/>
                  <a:alpha val="4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userDrawn="1"/>
          </p:nvCxnSpPr>
          <p:spPr>
            <a:xfrm>
              <a:off x="0" y="1097208"/>
              <a:ext cx="9144000" cy="0"/>
            </a:xfrm>
            <a:prstGeom prst="line">
              <a:avLst/>
            </a:prstGeom>
            <a:noFill/>
            <a:ln w="6350">
              <a:solidFill>
                <a:schemeClr val="accent1">
                  <a:lumMod val="50000"/>
                  <a:alpha val="47000"/>
                </a:schemeClr>
              </a:solidFill>
              <a:prstDash val="lgDash"/>
            </a:ln>
          </p:spPr>
          <p:style>
            <a:lnRef idx="2">
              <a:schemeClr val="accent1">
                <a:shade val="50000"/>
              </a:schemeClr>
            </a:lnRef>
            <a:fillRef idx="1">
              <a:schemeClr val="accent1"/>
            </a:fillRef>
            <a:effectRef idx="0">
              <a:schemeClr val="accent1"/>
            </a:effectRef>
            <a:fontRef idx="minor">
              <a:schemeClr val="lt1"/>
            </a:fontRef>
          </p:style>
        </p:cxnSp>
      </p:grpSp>
      <p:sp>
        <p:nvSpPr>
          <p:cNvPr id="93" name="Oval 41"/>
          <p:cNvSpPr>
            <a:spLocks noChangeArrowheads="1"/>
          </p:cNvSpPr>
          <p:nvPr userDrawn="1"/>
        </p:nvSpPr>
        <p:spPr bwMode="auto">
          <a:xfrm>
            <a:off x="10953444" y="-3382195"/>
            <a:ext cx="1254125" cy="1254125"/>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dirty="0">
              <a:solidFill>
                <a:srgbClr val="000000"/>
              </a:solidFill>
              <a:latin typeface="Arial"/>
            </a:endParaRPr>
          </a:p>
        </p:txBody>
      </p:sp>
      <p:cxnSp>
        <p:nvCxnSpPr>
          <p:cNvPr id="94" name="Straight Connector 93"/>
          <p:cNvCxnSpPr/>
          <p:nvPr userDrawn="1"/>
        </p:nvCxnSpPr>
        <p:spPr>
          <a:xfrm flipH="1">
            <a:off x="11580507" y="-5056595"/>
            <a:ext cx="1740033" cy="2301463"/>
          </a:xfrm>
          <a:prstGeom prst="line">
            <a:avLst/>
          </a:prstGeom>
          <a:ln w="1270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9" name="Title 1"/>
          <p:cNvSpPr>
            <a:spLocks noGrp="1"/>
          </p:cNvSpPr>
          <p:nvPr>
            <p:ph type="title"/>
          </p:nvPr>
        </p:nvSpPr>
        <p:spPr>
          <a:xfrm>
            <a:off x="419100" y="776287"/>
            <a:ext cx="8345488" cy="747713"/>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90" name="Content Placeholder 2"/>
          <p:cNvSpPr>
            <a:spLocks noGrp="1"/>
          </p:cNvSpPr>
          <p:nvPr>
            <p:ph sz="half" idx="1" hasCustomPrompt="1"/>
          </p:nvPr>
        </p:nvSpPr>
        <p:spPr>
          <a:xfrm>
            <a:off x="376238" y="1757362"/>
            <a:ext cx="4095750" cy="4719638"/>
          </a:xfrm>
          <a:prstGeom prst="rect">
            <a:avLst/>
          </a:prstGeom>
        </p:spPr>
        <p:txBody>
          <a:bodyPr/>
          <a:lstStyle>
            <a:lvl1pPr>
              <a:defRPr sz="2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below to add Graphics</a:t>
            </a:r>
          </a:p>
        </p:txBody>
      </p:sp>
      <p:sp>
        <p:nvSpPr>
          <p:cNvPr id="91" name="Content Placeholder 3"/>
          <p:cNvSpPr>
            <a:spLocks noGrp="1"/>
          </p:cNvSpPr>
          <p:nvPr>
            <p:ph sz="half" idx="2" hasCustomPrompt="1"/>
          </p:nvPr>
        </p:nvSpPr>
        <p:spPr>
          <a:xfrm>
            <a:off x="4624388" y="1757362"/>
            <a:ext cx="4097337" cy="4719638"/>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16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4" nodeType="afterEffect">
                                  <p:stCondLst>
                                    <p:cond delay="0"/>
                                  </p:stCondLst>
                                  <p:childTnLst>
                                    <p:set>
                                      <p:cBhvr>
                                        <p:cTn id="6" dur="1" fill="hold">
                                          <p:stCondLst>
                                            <p:cond delay="0"/>
                                          </p:stCondLst>
                                        </p:cTn>
                                        <p:tgtEl>
                                          <p:spTgt spid="93"/>
                                        </p:tgtEl>
                                        <p:attrNameLst>
                                          <p:attrName>style.visibility</p:attrName>
                                        </p:attrNameLst>
                                      </p:cBhvr>
                                      <p:to>
                                        <p:strVal val="hidden"/>
                                      </p:to>
                                    </p:set>
                                  </p:childTnLst>
                                </p:cTn>
                              </p:par>
                              <p:par>
                                <p:cTn id="7" presetID="0" presetClass="path" presetSubtype="0" accel="50000" decel="50000" fill="hold" grpId="3" nodeType="withEffect">
                                  <p:stCondLst>
                                    <p:cond delay="0"/>
                                  </p:stCondLst>
                                  <p:childTnLst>
                                    <p:animMotion origin="layout" path="M -0.47361 0.72662 L -0.4691 0.72662 " pathEditMode="fixed" rAng="0" ptsTypes="AA">
                                      <p:cBhvr>
                                        <p:cTn id="8" dur="100" spd="-100000" fill="hold"/>
                                        <p:tgtEl>
                                          <p:spTgt spid="93"/>
                                        </p:tgtEl>
                                        <p:attrNameLst>
                                          <p:attrName>ppt_x</p:attrName>
                                          <p:attrName>ppt_y</p:attrName>
                                        </p:attrNameLst>
                                      </p:cBhvr>
                                      <p:rCtr x="226" y="0"/>
                                    </p:animMotion>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0.46373 0.71734 L -0.45001 0.71734 " pathEditMode="fixed" rAng="0" ptsTypes="AA">
                                      <p:cBhvr>
                                        <p:cTn id="12" dur="100" spd="-100000" fill="hold"/>
                                        <p:tgtEl>
                                          <p:spTgt spid="94"/>
                                        </p:tgtEl>
                                        <p:attrNameLst>
                                          <p:attrName>ppt_x</p:attrName>
                                          <p:attrName>ppt_y</p:attrName>
                                        </p:attrNameLst>
                                      </p:cBhvr>
                                      <p:rCtr x="677" y="0"/>
                                    </p:animMotion>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6" presetClass="emph" presetSubtype="0" fill="hold" grpId="1" nodeType="withEffect">
                                  <p:stCondLst>
                                    <p:cond delay="0"/>
                                  </p:stCondLst>
                                  <p:childTnLst>
                                    <p:animScale>
                                      <p:cBhvr>
                                        <p:cTn id="20" dur="1000" fill="hold"/>
                                        <p:tgtEl>
                                          <p:spTgt spid="93"/>
                                        </p:tgtEl>
                                      </p:cBhvr>
                                      <p:by x="400000" y="400000"/>
                                    </p:animScale>
                                  </p:childTnLst>
                                </p:cTn>
                              </p:par>
                              <p:par>
                                <p:cTn id="21" presetID="10" presetClass="exit" presetSubtype="0" fill="hold" grpId="2" nodeType="withEffect">
                                  <p:stCondLst>
                                    <p:cond delay="0"/>
                                  </p:stCondLst>
                                  <p:childTnLst>
                                    <p:animEffect transition="out" filter="fade">
                                      <p:cBhvr>
                                        <p:cTn id="22" dur="1000"/>
                                        <p:tgtEl>
                                          <p:spTgt spid="93"/>
                                        </p:tgtEl>
                                      </p:cBhvr>
                                    </p:animEffect>
                                    <p:set>
                                      <p:cBhvr>
                                        <p:cTn id="23" dur="1" fill="hold">
                                          <p:stCondLst>
                                            <p:cond delay="999"/>
                                          </p:stCondLst>
                                        </p:cTn>
                                        <p:tgtEl>
                                          <p:spTgt spid="9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3" grpId="2" animBg="1"/>
      <p:bldP spid="93" grpId="3" animBg="1"/>
      <p:bldP spid="93" grpId="4" animBg="1"/>
      <p:bldP spid="93" grpId="5" animBg="1"/>
      <p:bldP spid="93" grpId="6" animBg="1"/>
      <p:bldP spid="93" grpId="7" animBg="1"/>
      <p:bldP spid="93" grpId="8" animBg="1"/>
      <p:bldP spid="93" grpId="9"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BDE2F-62B2-436F-94AB-68B15553A237}" type="datetimeFigureOut">
              <a:rPr lang="en-US" smtClean="0"/>
              <a:pPr/>
              <a:t>8/17/2017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46786F-9B52-4535-A0A7-566683BAE7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DE2F-62B2-436F-94AB-68B15553A237}" type="datetimeFigureOut">
              <a:rPr lang="en-US" smtClean="0"/>
              <a:pPr/>
              <a:t>8/17/2017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6786F-9B52-4535-A0A7-566683BAE7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CC"/>
        </a:solidFill>
        <a:effectLst/>
      </p:bgPr>
    </p:bg>
    <p:spTree>
      <p:nvGrpSpPr>
        <p:cNvPr id="1" name=""/>
        <p:cNvGrpSpPr/>
        <p:nvPr/>
      </p:nvGrpSpPr>
      <p:grpSpPr>
        <a:xfrm>
          <a:off x="0" y="0"/>
          <a:ext cx="0" cy="0"/>
          <a:chOff x="0" y="0"/>
          <a:chExt cx="0" cy="0"/>
        </a:xfrm>
      </p:grpSpPr>
      <p:sp>
        <p:nvSpPr>
          <p:cNvPr id="8194" name="Rectangle 2"/>
          <p:cNvSpPr>
            <a:spLocks noChangeArrowheads="1"/>
          </p:cNvSpPr>
          <p:nvPr userDrawn="1"/>
        </p:nvSpPr>
        <p:spPr bwMode="auto">
          <a:xfrm>
            <a:off x="0" y="0"/>
            <a:ext cx="9144000" cy="6870700"/>
          </a:xfrm>
          <a:prstGeom prst="rect">
            <a:avLst/>
          </a:prstGeom>
          <a:gradFill rotWithShape="1">
            <a:gsLst>
              <a:gs pos="0">
                <a:srgbClr val="0038A8"/>
              </a:gs>
              <a:gs pos="100000">
                <a:srgbClr val="3A75C4"/>
              </a:gs>
            </a:gsLst>
            <a:lin ang="5400000" scaled="1"/>
          </a:gradFill>
          <a:ln w="9525">
            <a:noFill/>
            <a:miter lim="800000"/>
            <a:headEnd type="none" w="sm" len="sm"/>
            <a:tailEnd type="none" w="sm" len="sm"/>
          </a:ln>
          <a:effectLst/>
        </p:spPr>
        <p:txBody>
          <a:bodyPr wrap="none" anchor="ctr"/>
          <a:lstStyle/>
          <a:p>
            <a:pPr eaLnBrk="1" hangingPunct="1"/>
            <a:endParaRPr lang="en-US" sz="2000" dirty="0">
              <a:solidFill>
                <a:srgbClr val="000000"/>
              </a:solidFill>
              <a:latin typeface="Arial" charset="0"/>
            </a:endParaRPr>
          </a:p>
        </p:txBody>
      </p:sp>
      <p:pic>
        <p:nvPicPr>
          <p:cNvPr id="8195" name="Picture 3" descr="Boeing_white_largePPT"/>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719388" y="2968625"/>
            <a:ext cx="3692525" cy="895350"/>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Lst>
  <p:transition>
    <p:wipe dir="r"/>
  </p:transition>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normAutofit fontScale="90000"/>
          </a:bodyPr>
          <a:lstStyle/>
          <a:p>
            <a:r>
              <a:rPr lang="en-US" dirty="0" smtClean="0"/>
              <a:t>ISASI Military Tutorial </a:t>
            </a:r>
            <a:br>
              <a:rPr lang="en-US" dirty="0" smtClean="0"/>
            </a:br>
            <a:r>
              <a:rPr lang="en-US" dirty="0" smtClean="0"/>
              <a:t>Multinational </a:t>
            </a:r>
            <a:r>
              <a:rPr lang="en-US" dirty="0"/>
              <a:t>Military Mishap </a:t>
            </a:r>
            <a:r>
              <a:rPr lang="en-US" dirty="0" smtClean="0"/>
              <a:t>Investigation</a:t>
            </a:r>
            <a:endParaRPr lang="en-US" dirty="0"/>
          </a:p>
        </p:txBody>
      </p:sp>
      <p:sp>
        <p:nvSpPr>
          <p:cNvPr id="5" name="Text Placeholder 4"/>
          <p:cNvSpPr>
            <a:spLocks noGrp="1"/>
          </p:cNvSpPr>
          <p:nvPr>
            <p:ph type="body" sz="quarter" idx="12"/>
          </p:nvPr>
        </p:nvSpPr>
        <p:spPr/>
        <p:txBody>
          <a:bodyPr>
            <a:normAutofit lnSpcReduction="10000"/>
          </a:bodyPr>
          <a:lstStyle/>
          <a:p>
            <a:pPr>
              <a:buNone/>
            </a:pPr>
            <a:r>
              <a:rPr lang="en-US" sz="2800" dirty="0" smtClean="0"/>
              <a:t>Randall Sauer </a:t>
            </a:r>
          </a:p>
          <a:p>
            <a:pPr>
              <a:buNone/>
            </a:pPr>
            <a:r>
              <a:rPr lang="en-US" sz="2800" dirty="0" smtClean="0"/>
              <a:t>21 August 2017</a:t>
            </a:r>
          </a:p>
          <a:p>
            <a:pPr>
              <a:buNone/>
            </a:pP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Aircraft Mishap Board</a:t>
            </a:r>
            <a:endParaRPr lang="en-US" dirty="0"/>
          </a:p>
        </p:txBody>
      </p:sp>
      <p:sp>
        <p:nvSpPr>
          <p:cNvPr id="4" name="Content Placeholder 3"/>
          <p:cNvSpPr>
            <a:spLocks noGrp="1"/>
          </p:cNvSpPr>
          <p:nvPr>
            <p:ph sz="half" idx="2"/>
          </p:nvPr>
        </p:nvSpPr>
        <p:spPr>
          <a:xfrm>
            <a:off x="533401" y="1757362"/>
            <a:ext cx="7010400" cy="4719638"/>
          </a:xfrm>
        </p:spPr>
        <p:txBody>
          <a:bodyPr>
            <a:noAutofit/>
          </a:bodyPr>
          <a:lstStyle/>
          <a:p>
            <a:r>
              <a:rPr lang="en-US" sz="2400" dirty="0" smtClean="0"/>
              <a:t>USMC Squadron standing AMB </a:t>
            </a:r>
          </a:p>
          <a:p>
            <a:pPr lvl="1"/>
            <a:r>
              <a:rPr lang="en-US" sz="2000" dirty="0" smtClean="0"/>
              <a:t>Members were on site as participants in redeployment  operations.  </a:t>
            </a:r>
          </a:p>
          <a:p>
            <a:pPr lvl="1"/>
            <a:r>
              <a:rPr lang="en-US" sz="2000" dirty="0" smtClean="0"/>
              <a:t>Aviation Safety Officer.</a:t>
            </a:r>
          </a:p>
          <a:p>
            <a:pPr lvl="1"/>
            <a:r>
              <a:rPr lang="en-US" sz="2000" dirty="0" smtClean="0"/>
              <a:t>Operations Officer.</a:t>
            </a:r>
          </a:p>
          <a:p>
            <a:pPr lvl="1"/>
            <a:r>
              <a:rPr lang="en-US" sz="2000" dirty="0" smtClean="0"/>
              <a:t>Flight Surgeon.</a:t>
            </a:r>
          </a:p>
          <a:p>
            <a:pPr lvl="1"/>
            <a:r>
              <a:rPr lang="en-US" sz="2000" dirty="0" smtClean="0"/>
              <a:t>Maintenance Officer.</a:t>
            </a:r>
          </a:p>
          <a:p>
            <a:pPr lvl="1"/>
            <a:endParaRPr lang="en-US" sz="1600" dirty="0" smtClean="0"/>
          </a:p>
          <a:p>
            <a:r>
              <a:rPr lang="en-US" sz="2400" dirty="0" smtClean="0"/>
              <a:t>Senior Member designated by aircraft controlling custodian.  </a:t>
            </a:r>
          </a:p>
          <a:p>
            <a:r>
              <a:rPr lang="en-US" sz="2400" dirty="0" smtClean="0"/>
              <a:t>Interim Safety Board handoff to AMB Senior Member 24 Oct.</a:t>
            </a:r>
          </a:p>
          <a:p>
            <a:endParaRPr lang="en-US" sz="2000" dirty="0"/>
          </a:p>
        </p:txBody>
      </p:sp>
    </p:spTree>
    <p:extLst>
      <p:ext uri="{BB962C8B-B14F-4D97-AF65-F5344CB8AC3E}">
        <p14:creationId xmlns:p14="http://schemas.microsoft.com/office/powerpoint/2010/main" val="29874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to the AMB</a:t>
            </a:r>
            <a:endParaRPr lang="en-US" dirty="0"/>
          </a:p>
        </p:txBody>
      </p:sp>
      <p:sp>
        <p:nvSpPr>
          <p:cNvPr id="4" name="Content Placeholder 3"/>
          <p:cNvSpPr>
            <a:spLocks noGrp="1"/>
          </p:cNvSpPr>
          <p:nvPr>
            <p:ph sz="half" idx="2"/>
          </p:nvPr>
        </p:nvSpPr>
        <p:spPr>
          <a:xfrm>
            <a:off x="533400" y="1757362"/>
            <a:ext cx="8188325" cy="4719638"/>
          </a:xfrm>
        </p:spPr>
        <p:txBody>
          <a:bodyPr>
            <a:noAutofit/>
          </a:bodyPr>
          <a:lstStyle/>
          <a:p>
            <a:r>
              <a:rPr lang="en-US" sz="2400" dirty="0"/>
              <a:t>48 Fighter </a:t>
            </a:r>
            <a:r>
              <a:rPr lang="en-US" sz="2400" dirty="0" smtClean="0"/>
              <a:t>Wing.</a:t>
            </a:r>
            <a:endParaRPr lang="en-US" sz="2400" dirty="0"/>
          </a:p>
          <a:p>
            <a:r>
              <a:rPr lang="en-US" sz="2400" dirty="0" smtClean="0"/>
              <a:t>Military Air Accident Investigation Branch (</a:t>
            </a:r>
            <a:r>
              <a:rPr lang="en-US" sz="2400" dirty="0" err="1" smtClean="0"/>
              <a:t>MilAAIB</a:t>
            </a:r>
            <a:r>
              <a:rPr lang="en-US" sz="2400" dirty="0" smtClean="0"/>
              <a:t>).</a:t>
            </a:r>
          </a:p>
          <a:p>
            <a:r>
              <a:rPr lang="en-US" sz="2400" dirty="0" smtClean="0"/>
              <a:t>F/A-18 Fleet </a:t>
            </a:r>
            <a:r>
              <a:rPr lang="en-US" sz="2400" dirty="0"/>
              <a:t>Support Team (FST) </a:t>
            </a:r>
            <a:r>
              <a:rPr lang="en-US" sz="2400" dirty="0" smtClean="0"/>
              <a:t>Flight controls - NAS North Island, CA.</a:t>
            </a:r>
          </a:p>
          <a:p>
            <a:r>
              <a:rPr lang="en-US" sz="2400" dirty="0" smtClean="0"/>
              <a:t>NAVAIRSYSCOM Mishap Investigation Support Team: </a:t>
            </a:r>
          </a:p>
          <a:p>
            <a:pPr lvl="1"/>
            <a:r>
              <a:rPr lang="en-US" sz="1800" dirty="0" smtClean="0"/>
              <a:t>On-site assessment of egress and survivability systems</a:t>
            </a:r>
          </a:p>
          <a:p>
            <a:pPr lvl="1"/>
            <a:r>
              <a:rPr lang="en-US" sz="1800" dirty="0" smtClean="0"/>
              <a:t>Ejection seat (Cherry Point, NC)</a:t>
            </a:r>
          </a:p>
          <a:p>
            <a:pPr lvl="1"/>
            <a:r>
              <a:rPr lang="en-US" sz="1800" dirty="0" smtClean="0"/>
              <a:t>Parachute, (China Lake , CA)</a:t>
            </a:r>
          </a:p>
          <a:p>
            <a:pPr lvl="1"/>
            <a:r>
              <a:rPr lang="en-US" sz="1800" dirty="0" smtClean="0"/>
              <a:t>Cartridge Actuated Devices, Propellant Actuated Devices (Indian Head, MD)</a:t>
            </a:r>
          </a:p>
          <a:p>
            <a:r>
              <a:rPr lang="en-US" sz="2400" dirty="0" smtClean="0"/>
              <a:t>Boeing ASI – St Louis.</a:t>
            </a:r>
          </a:p>
          <a:p>
            <a:r>
              <a:rPr lang="en-US" sz="2400" dirty="0"/>
              <a:t>Joint Aircraft Recovery and Transportation Squadron (JARTS</a:t>
            </a:r>
            <a:r>
              <a:rPr lang="en-US" sz="2400" dirty="0" smtClean="0"/>
              <a:t>).  </a:t>
            </a:r>
            <a:endParaRPr lang="en-US" sz="2400" dirty="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r>
              <a:rPr lang="en-US" sz="1600" dirty="0" smtClean="0"/>
              <a:t>Mishap Investigation Support Team (MIST)</a:t>
            </a:r>
          </a:p>
          <a:p>
            <a:endParaRPr lang="en-US" sz="2000" dirty="0" smtClean="0"/>
          </a:p>
          <a:p>
            <a:endParaRPr lang="en-US" sz="2000" dirty="0" smtClean="0"/>
          </a:p>
        </p:txBody>
      </p:sp>
    </p:spTree>
    <p:extLst>
      <p:ext uri="{BB962C8B-B14F-4D97-AF65-F5344CB8AC3E}">
        <p14:creationId xmlns:p14="http://schemas.microsoft.com/office/powerpoint/2010/main" val="115387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NATO STANAG 3531</a:t>
            </a:r>
            <a:endParaRPr lang="en-US" dirty="0"/>
          </a:p>
        </p:txBody>
      </p:sp>
      <p:sp>
        <p:nvSpPr>
          <p:cNvPr id="4" name="Content Placeholder 3"/>
          <p:cNvSpPr>
            <a:spLocks noGrp="1"/>
          </p:cNvSpPr>
          <p:nvPr>
            <p:ph sz="half" idx="2"/>
          </p:nvPr>
        </p:nvSpPr>
        <p:spPr>
          <a:xfrm>
            <a:off x="497681" y="1541585"/>
            <a:ext cx="8188325" cy="4719638"/>
          </a:xfrm>
        </p:spPr>
        <p:txBody>
          <a:bodyPr>
            <a:noAutofit/>
          </a:bodyPr>
          <a:lstStyle/>
          <a:p>
            <a:r>
              <a:rPr lang="en-US" sz="2000" dirty="0" smtClean="0"/>
              <a:t>Purpose: Establish procedures for safety investigations and reporting of accidents/incidents of military aircraft, missiles, and or UAV/UASs which involve the equipment, property, facilities and or personnel of two or more nations.</a:t>
            </a:r>
          </a:p>
          <a:p>
            <a:r>
              <a:rPr lang="en-US" sz="2000" dirty="0" smtClean="0"/>
              <a:t>Nation of Occurrence: Nation on, or above whose territory or ship the accident occurred - United Kingdom.</a:t>
            </a:r>
          </a:p>
          <a:p>
            <a:r>
              <a:rPr lang="en-US" sz="2000" dirty="0" smtClean="0"/>
              <a:t>Operating Nation: The nation which owns the military aircraft, missile or UAV/UAS involved in the accident /incident – United States.</a:t>
            </a:r>
          </a:p>
          <a:p>
            <a:r>
              <a:rPr lang="en-US" sz="2000" dirty="0" smtClean="0"/>
              <a:t>Involved Nation: Any nation with direct ties to the situation – United Kingdom and the United States.</a:t>
            </a:r>
          </a:p>
          <a:p>
            <a:r>
              <a:rPr lang="en-US" sz="2000" dirty="0" smtClean="0"/>
              <a:t>Nations of occurrence has overall responsibility for investigating Accidents/incidents of military aircraft (UK).</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259650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NATO STANAG 3531</a:t>
            </a:r>
            <a:endParaRPr lang="en-US" dirty="0"/>
          </a:p>
        </p:txBody>
      </p:sp>
      <p:sp>
        <p:nvSpPr>
          <p:cNvPr id="4" name="Content Placeholder 3"/>
          <p:cNvSpPr>
            <a:spLocks noGrp="1"/>
          </p:cNvSpPr>
          <p:nvPr>
            <p:ph sz="half" idx="2"/>
          </p:nvPr>
        </p:nvSpPr>
        <p:spPr>
          <a:xfrm>
            <a:off x="533400" y="1757362"/>
            <a:ext cx="8188325" cy="4719638"/>
          </a:xfrm>
        </p:spPr>
        <p:txBody>
          <a:bodyPr>
            <a:noAutofit/>
          </a:bodyPr>
          <a:lstStyle/>
          <a:p>
            <a:r>
              <a:rPr lang="en-US" sz="2000" dirty="0" smtClean="0"/>
              <a:t>When </a:t>
            </a:r>
            <a:r>
              <a:rPr lang="en-US" sz="2000" dirty="0"/>
              <a:t>the mishap involves military </a:t>
            </a:r>
            <a:r>
              <a:rPr lang="en-US" sz="2000" dirty="0" err="1"/>
              <a:t>acft</a:t>
            </a:r>
            <a:r>
              <a:rPr lang="en-US" sz="2000" dirty="0"/>
              <a:t> and property from two or more nations, the responsibility for conducting the safety investigation is normally delegated to the operating nation (USA). </a:t>
            </a:r>
            <a:endParaRPr lang="en-US" sz="2000" dirty="0" smtClean="0"/>
          </a:p>
          <a:p>
            <a:r>
              <a:rPr lang="en-US" sz="2000" dirty="0"/>
              <a:t>The nation of occurrence (UK) may provide an investigating group for appointment to the Safety Investigation Board as Members or Observers and/or may conduct a separate safety investigation at its sole discretion</a:t>
            </a:r>
            <a:r>
              <a:rPr lang="en-US" sz="2000" dirty="0" smtClean="0"/>
              <a:t>.</a:t>
            </a:r>
          </a:p>
          <a:p>
            <a:r>
              <a:rPr lang="en-US" sz="2000" dirty="0" smtClean="0"/>
              <a:t>These options were not exercised by the UK.</a:t>
            </a:r>
          </a:p>
          <a:p>
            <a:r>
              <a:rPr lang="en-US" sz="2000" dirty="0"/>
              <a:t>USMC Aircraft Mishap Board to proceed with </a:t>
            </a:r>
            <a:r>
              <a:rPr lang="en-US" sz="2000" dirty="0" smtClean="0"/>
              <a:t>investigation.</a:t>
            </a:r>
          </a:p>
          <a:p>
            <a:r>
              <a:rPr lang="en-US" sz="2000" dirty="0"/>
              <a:t>The STANAG also has provisions for the nation of occurrence to provide an officer to provide liaison between the Safety Investigation Board and the civilian authorities of the nation of occurrence, and shall provide interpretation/translation services as </a:t>
            </a:r>
            <a:r>
              <a:rPr lang="en-US" sz="2000" dirty="0" smtClean="0"/>
              <a:t>required (Maj </a:t>
            </a:r>
            <a:r>
              <a:rPr lang="en-US" sz="2000" dirty="0"/>
              <a:t>Turner from </a:t>
            </a:r>
            <a:r>
              <a:rPr lang="en-US" sz="2000" dirty="0" smtClean="0"/>
              <a:t>DAIB). </a:t>
            </a:r>
          </a:p>
          <a:p>
            <a:pPr lvl="1"/>
            <a:endParaRPr lang="en-US" sz="16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18758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6287"/>
            <a:ext cx="8686800" cy="747713"/>
          </a:xfrm>
        </p:spPr>
        <p:txBody>
          <a:bodyPr>
            <a:normAutofit fontScale="90000"/>
          </a:bodyPr>
          <a:lstStyle/>
          <a:p>
            <a:r>
              <a:rPr lang="en-US" dirty="0"/>
              <a:t>Military Air Accident Investigation </a:t>
            </a:r>
            <a:r>
              <a:rPr lang="en-US" dirty="0" smtClean="0"/>
              <a:t>Branch</a:t>
            </a:r>
            <a:endParaRPr lang="en-US" dirty="0"/>
          </a:p>
        </p:txBody>
      </p:sp>
      <p:sp>
        <p:nvSpPr>
          <p:cNvPr id="4" name="Content Placeholder 3"/>
          <p:cNvSpPr>
            <a:spLocks noGrp="1"/>
          </p:cNvSpPr>
          <p:nvPr>
            <p:ph sz="half" idx="2"/>
          </p:nvPr>
        </p:nvSpPr>
        <p:spPr>
          <a:xfrm>
            <a:off x="304800" y="1757362"/>
            <a:ext cx="8416925" cy="4719638"/>
          </a:xfrm>
        </p:spPr>
        <p:txBody>
          <a:bodyPr>
            <a:noAutofit/>
          </a:bodyPr>
          <a:lstStyle/>
          <a:p>
            <a:r>
              <a:rPr lang="en-US" sz="2000" dirty="0" smtClean="0"/>
              <a:t>The </a:t>
            </a:r>
            <a:r>
              <a:rPr lang="en-US" sz="2000" dirty="0"/>
              <a:t>Military Aviation Authority is an independent organisation responsible for regulating air safety across defence</a:t>
            </a:r>
            <a:r>
              <a:rPr lang="en-US" sz="2000" dirty="0" smtClean="0"/>
              <a:t>.</a:t>
            </a:r>
          </a:p>
          <a:p>
            <a:r>
              <a:rPr lang="en-US" sz="2000" dirty="0" smtClean="0"/>
              <a:t>Military </a:t>
            </a:r>
            <a:r>
              <a:rPr lang="en-US" sz="2000" dirty="0"/>
              <a:t>Air Accident Investigation Branch (</a:t>
            </a:r>
            <a:r>
              <a:rPr lang="en-US" sz="2000" dirty="0" err="1"/>
              <a:t>MilAAIB</a:t>
            </a:r>
            <a:r>
              <a:rPr lang="en-US" sz="2000" dirty="0" smtClean="0"/>
              <a:t>). </a:t>
            </a:r>
            <a:endParaRPr lang="en-US" sz="2000" dirty="0"/>
          </a:p>
          <a:p>
            <a:r>
              <a:rPr lang="en-US" sz="2000" dirty="0" smtClean="0"/>
              <a:t>Agreement between Air Accident Investigation Branch  (AAIB) and MoD (</a:t>
            </a:r>
            <a:r>
              <a:rPr lang="en-US" sz="2000" dirty="0" err="1" smtClean="0"/>
              <a:t>MilAAIB</a:t>
            </a:r>
            <a:r>
              <a:rPr lang="en-US" sz="2000" dirty="0" smtClean="0"/>
              <a:t>).</a:t>
            </a:r>
          </a:p>
          <a:p>
            <a:r>
              <a:rPr lang="en-US" sz="2000" dirty="0"/>
              <a:t>Resulted from Nimrod </a:t>
            </a:r>
            <a:r>
              <a:rPr lang="en-US" sz="2000" dirty="0" smtClean="0"/>
              <a:t>Review - established 2006.</a:t>
            </a:r>
          </a:p>
          <a:p>
            <a:r>
              <a:rPr lang="en-US" sz="2000" dirty="0" smtClean="0"/>
              <a:t>Foreign Military Aircraft on UK territory.</a:t>
            </a:r>
            <a:endParaRPr lang="en-US" sz="2000" dirty="0"/>
          </a:p>
          <a:p>
            <a:r>
              <a:rPr lang="en-US" sz="2000" dirty="0" smtClean="0"/>
              <a:t>Secure </a:t>
            </a:r>
            <a:r>
              <a:rPr lang="en-US" sz="2000" dirty="0"/>
              <a:t>vulnerable and perishable </a:t>
            </a:r>
            <a:r>
              <a:rPr lang="en-US" sz="2000" dirty="0" smtClean="0"/>
              <a:t>evidence.</a:t>
            </a:r>
          </a:p>
          <a:p>
            <a:r>
              <a:rPr lang="en-US" sz="2000" dirty="0" smtClean="0"/>
              <a:t>Observer status executed during this investigation.</a:t>
            </a:r>
            <a:endParaRPr lang="en-US" sz="2000" dirty="0"/>
          </a:p>
        </p:txBody>
      </p:sp>
    </p:spTree>
    <p:extLst>
      <p:ext uri="{BB962C8B-B14F-4D97-AF65-F5344CB8AC3E}">
        <p14:creationId xmlns:p14="http://schemas.microsoft.com/office/powerpoint/2010/main" val="347991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6287"/>
            <a:ext cx="8535988" cy="747713"/>
          </a:xfrm>
        </p:spPr>
        <p:txBody>
          <a:bodyPr>
            <a:normAutofit/>
          </a:bodyPr>
          <a:lstStyle/>
          <a:p>
            <a:r>
              <a:rPr lang="en-US" sz="3600" dirty="0" smtClean="0"/>
              <a:t>Joint </a:t>
            </a:r>
            <a:r>
              <a:rPr lang="en-US" sz="3600" dirty="0"/>
              <a:t>Aircraft Recovery </a:t>
            </a:r>
            <a:r>
              <a:rPr lang="en-US" sz="3600" dirty="0" smtClean="0"/>
              <a:t>and Transportation </a:t>
            </a:r>
            <a:r>
              <a:rPr lang="en-US" sz="3600" dirty="0" err="1" smtClean="0"/>
              <a:t>Sq</a:t>
            </a:r>
            <a:endParaRPr lang="en-US" sz="3600" dirty="0"/>
          </a:p>
        </p:txBody>
      </p:sp>
      <p:sp>
        <p:nvSpPr>
          <p:cNvPr id="4" name="Content Placeholder 3"/>
          <p:cNvSpPr>
            <a:spLocks noGrp="1"/>
          </p:cNvSpPr>
          <p:nvPr>
            <p:ph sz="half" idx="2"/>
          </p:nvPr>
        </p:nvSpPr>
        <p:spPr>
          <a:xfrm>
            <a:off x="533400" y="1757362"/>
            <a:ext cx="8188325" cy="4719638"/>
          </a:xfrm>
        </p:spPr>
        <p:txBody>
          <a:bodyPr>
            <a:noAutofit/>
          </a:bodyPr>
          <a:lstStyle/>
          <a:p>
            <a:r>
              <a:rPr lang="en-US" sz="2400" dirty="0" smtClean="0"/>
              <a:t>RAF &amp; RN Personnel.</a:t>
            </a:r>
          </a:p>
          <a:p>
            <a:r>
              <a:rPr lang="en-US" sz="2400" dirty="0" smtClean="0"/>
              <a:t>Only </a:t>
            </a:r>
            <a:r>
              <a:rPr lang="en-US" sz="2400" dirty="0" err="1"/>
              <a:t>MoD</a:t>
            </a:r>
            <a:r>
              <a:rPr lang="en-US" sz="2400" dirty="0"/>
              <a:t> </a:t>
            </a:r>
            <a:r>
              <a:rPr lang="en-US" sz="2400" dirty="0" smtClean="0"/>
              <a:t>organization </a:t>
            </a:r>
            <a:r>
              <a:rPr lang="en-US" sz="2400" dirty="0"/>
              <a:t>dedicated to Aircraft Post-Crash </a:t>
            </a:r>
            <a:r>
              <a:rPr lang="en-US" sz="2400" dirty="0" smtClean="0"/>
              <a:t>Management, </a:t>
            </a:r>
            <a:r>
              <a:rPr lang="en-US" sz="2400" dirty="0"/>
              <a:t>recovery and </a:t>
            </a:r>
            <a:r>
              <a:rPr lang="en-US" sz="2400" dirty="0" smtClean="0"/>
              <a:t>transportation.</a:t>
            </a:r>
          </a:p>
          <a:p>
            <a:r>
              <a:rPr lang="en-US" sz="2400" dirty="0"/>
              <a:t>4 Crash Teams at high readiness  for all UK </a:t>
            </a:r>
            <a:r>
              <a:rPr lang="en-US" sz="2400" dirty="0" smtClean="0"/>
              <a:t>services.</a:t>
            </a:r>
            <a:endParaRPr lang="en-US" sz="2400" dirty="0"/>
          </a:p>
          <a:p>
            <a:r>
              <a:rPr lang="en-US" sz="2400" dirty="0"/>
              <a:t>Assist at civilian </a:t>
            </a:r>
            <a:r>
              <a:rPr lang="en-US" sz="2400" dirty="0" smtClean="0"/>
              <a:t>aircraft </a:t>
            </a:r>
            <a:r>
              <a:rPr lang="en-US" sz="2400" dirty="0"/>
              <a:t>crash sites when requested by </a:t>
            </a:r>
            <a:r>
              <a:rPr lang="en-US" sz="2400" dirty="0" smtClean="0"/>
              <a:t>AAIB.</a:t>
            </a:r>
            <a:endParaRPr lang="en-US" sz="2400" dirty="0"/>
          </a:p>
        </p:txBody>
      </p:sp>
    </p:spTree>
    <p:extLst>
      <p:ext uri="{BB962C8B-B14F-4D97-AF65-F5344CB8AC3E}">
        <p14:creationId xmlns:p14="http://schemas.microsoft.com/office/powerpoint/2010/main" val="2597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6287"/>
            <a:ext cx="8535988" cy="747713"/>
          </a:xfrm>
        </p:spPr>
        <p:txBody>
          <a:bodyPr>
            <a:normAutofit/>
          </a:bodyPr>
          <a:lstStyle/>
          <a:p>
            <a:r>
              <a:rPr lang="en-US" sz="3600" dirty="0" smtClean="0"/>
              <a:t>Joint </a:t>
            </a:r>
            <a:r>
              <a:rPr lang="en-US" sz="3600" dirty="0"/>
              <a:t>Aircraft Recovery </a:t>
            </a:r>
            <a:r>
              <a:rPr lang="en-US" sz="3600" dirty="0" smtClean="0"/>
              <a:t>and Transportation </a:t>
            </a:r>
            <a:r>
              <a:rPr lang="en-US" sz="3600" dirty="0" err="1" smtClean="0"/>
              <a:t>Sq</a:t>
            </a:r>
            <a:endParaRPr lang="en-US" sz="3600" dirty="0"/>
          </a:p>
        </p:txBody>
      </p:sp>
      <p:sp>
        <p:nvSpPr>
          <p:cNvPr id="4" name="Content Placeholder 3"/>
          <p:cNvSpPr>
            <a:spLocks noGrp="1"/>
          </p:cNvSpPr>
          <p:nvPr>
            <p:ph sz="half" idx="2"/>
          </p:nvPr>
        </p:nvSpPr>
        <p:spPr>
          <a:xfrm>
            <a:off x="533400" y="1757362"/>
            <a:ext cx="8188325" cy="4719638"/>
          </a:xfrm>
        </p:spPr>
        <p:txBody>
          <a:bodyPr>
            <a:noAutofit/>
          </a:bodyPr>
          <a:lstStyle/>
          <a:p>
            <a:r>
              <a:rPr lang="en-US" sz="2000" dirty="0" smtClean="0"/>
              <a:t>JARTS personnel in charge of site recovery.</a:t>
            </a:r>
          </a:p>
          <a:p>
            <a:r>
              <a:rPr lang="en-US" sz="2000" dirty="0" smtClean="0"/>
              <a:t>Preserved site until AMB convened on site.  Worked with the AMB to recover evidence and preserve chain of custody.</a:t>
            </a:r>
          </a:p>
          <a:p>
            <a:r>
              <a:rPr lang="en-US" sz="2000" dirty="0" smtClean="0"/>
              <a:t>Worked on the approval of and at the direction of the AMB. </a:t>
            </a:r>
          </a:p>
          <a:p>
            <a:r>
              <a:rPr lang="en-US" sz="2000" dirty="0" smtClean="0"/>
              <a:t>Determined personal protective equipment requirements for personnel working on site.</a:t>
            </a:r>
          </a:p>
          <a:p>
            <a:r>
              <a:rPr lang="en-US" sz="2000" dirty="0" smtClean="0"/>
              <a:t>Coordinated site remediation after site released by AMB.</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8412" y="4350180"/>
            <a:ext cx="4342606" cy="2483936"/>
          </a:xfrm>
          <a:prstGeom prst="rect">
            <a:avLst/>
          </a:prstGeom>
        </p:spPr>
      </p:pic>
      <p:pic>
        <p:nvPicPr>
          <p:cNvPr id="5" name="Picture 4"/>
          <p:cNvPicPr>
            <a:picLocks noChangeAspect="1"/>
          </p:cNvPicPr>
          <p:nvPr/>
        </p:nvPicPr>
        <p:blipFill>
          <a:blip r:embed="rId4"/>
          <a:stretch>
            <a:fillRect/>
          </a:stretch>
        </p:blipFill>
        <p:spPr>
          <a:xfrm>
            <a:off x="228600" y="4267200"/>
            <a:ext cx="4271400" cy="3007864"/>
          </a:xfrm>
          <a:prstGeom prst="rect">
            <a:avLst/>
          </a:prstGeom>
        </p:spPr>
      </p:pic>
    </p:spTree>
    <p:extLst>
      <p:ext uri="{BB962C8B-B14F-4D97-AF65-F5344CB8AC3E}">
        <p14:creationId xmlns:p14="http://schemas.microsoft.com/office/powerpoint/2010/main" val="8940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6287"/>
            <a:ext cx="8535988" cy="747713"/>
          </a:xfrm>
        </p:spPr>
        <p:txBody>
          <a:bodyPr>
            <a:normAutofit fontScale="90000"/>
          </a:bodyPr>
          <a:lstStyle/>
          <a:p>
            <a:r>
              <a:rPr lang="en-US" sz="3600" dirty="0" smtClean="0"/>
              <a:t>Joint </a:t>
            </a:r>
            <a:r>
              <a:rPr lang="en-US" sz="3600" dirty="0"/>
              <a:t>Aircraft Recovery </a:t>
            </a:r>
            <a:r>
              <a:rPr lang="en-US" sz="3600" dirty="0" smtClean="0"/>
              <a:t>and Transportation </a:t>
            </a:r>
            <a:r>
              <a:rPr lang="en-US" sz="3600" dirty="0" err="1" smtClean="0"/>
              <a:t>Sqn</a:t>
            </a:r>
            <a:endParaRPr lang="en-US" sz="3600" dirty="0"/>
          </a:p>
        </p:txBody>
      </p:sp>
      <p:sp>
        <p:nvSpPr>
          <p:cNvPr id="4" name="Content Placeholder 3"/>
          <p:cNvSpPr>
            <a:spLocks noGrp="1"/>
          </p:cNvSpPr>
          <p:nvPr>
            <p:ph sz="half" idx="2"/>
          </p:nvPr>
        </p:nvSpPr>
        <p:spPr>
          <a:xfrm>
            <a:off x="533400" y="1757362"/>
            <a:ext cx="8188325" cy="4719638"/>
          </a:xfrm>
        </p:spPr>
        <p:txBody>
          <a:bodyPr>
            <a:noAutofit/>
          </a:bodyPr>
          <a:lstStyle/>
          <a:p>
            <a:r>
              <a:rPr lang="en-US" sz="2000" dirty="0" smtClean="0"/>
              <a:t>Larger parts, actuators, were identified and moved to a corner stake. </a:t>
            </a:r>
            <a:endParaRPr lang="en-US" sz="2000" dirty="0" smtClean="0"/>
          </a:p>
          <a:p>
            <a:r>
              <a:rPr lang="en-US" sz="2000" dirty="0" smtClean="0"/>
              <a:t>Parts </a:t>
            </a:r>
            <a:r>
              <a:rPr lang="en-US" sz="2000" dirty="0" smtClean="0"/>
              <a:t>at stakes were segregated from general debris. </a:t>
            </a:r>
            <a:endParaRPr lang="en-US" sz="2000" dirty="0" smtClean="0"/>
          </a:p>
          <a:p>
            <a:r>
              <a:rPr lang="en-US" sz="2000" dirty="0" smtClean="0"/>
              <a:t>Parts </a:t>
            </a:r>
            <a:r>
              <a:rPr lang="en-US" sz="2000" dirty="0" smtClean="0"/>
              <a:t>in each area were identified by the Bags.</a:t>
            </a:r>
          </a:p>
          <a:p>
            <a:r>
              <a:rPr lang="en-US" sz="2000" dirty="0" smtClean="0"/>
              <a:t>USAF crash recovery personnel assisted JARTS team.  </a:t>
            </a:r>
          </a:p>
          <a:p>
            <a:endParaRPr lang="en-US" sz="2000" dirty="0"/>
          </a:p>
          <a:p>
            <a:endParaRPr lang="en-US" sz="2000" dirty="0" smtClean="0"/>
          </a:p>
          <a:p>
            <a:endParaRPr lang="en-US" sz="2000" dirty="0"/>
          </a:p>
          <a:p>
            <a:endParaRPr lang="en-US" sz="2000" dirty="0" smtClean="0"/>
          </a:p>
          <a:p>
            <a:r>
              <a:rPr lang="en-US" sz="2000" dirty="0" smtClean="0"/>
              <a:t>Hanger picture</a:t>
            </a:r>
            <a:endParaRPr lang="en-US" sz="2000" dirty="0"/>
          </a:p>
        </p:txBody>
      </p:sp>
      <p:pic>
        <p:nvPicPr>
          <p:cNvPr id="5" name="Picture 4"/>
          <p:cNvPicPr>
            <a:picLocks noChangeAspect="1"/>
          </p:cNvPicPr>
          <p:nvPr/>
        </p:nvPicPr>
        <p:blipFill>
          <a:blip r:embed="rId3"/>
          <a:stretch>
            <a:fillRect/>
          </a:stretch>
        </p:blipFill>
        <p:spPr>
          <a:xfrm>
            <a:off x="132896" y="3385187"/>
            <a:ext cx="4830750" cy="3287075"/>
          </a:xfrm>
          <a:prstGeom prst="rect">
            <a:avLst/>
          </a:prstGeom>
        </p:spPr>
      </p:pic>
      <p:pic>
        <p:nvPicPr>
          <p:cNvPr id="3" name="Picture 2"/>
          <p:cNvPicPr>
            <a:picLocks noChangeAspect="1"/>
          </p:cNvPicPr>
          <p:nvPr/>
        </p:nvPicPr>
        <p:blipFill>
          <a:blip r:embed="rId4"/>
          <a:stretch>
            <a:fillRect/>
          </a:stretch>
        </p:blipFill>
        <p:spPr>
          <a:xfrm>
            <a:off x="4293054" y="4080510"/>
            <a:ext cx="4829175" cy="2762250"/>
          </a:xfrm>
          <a:prstGeom prst="rect">
            <a:avLst/>
          </a:prstGeom>
        </p:spPr>
      </p:pic>
    </p:spTree>
    <p:extLst>
      <p:ext uri="{BB962C8B-B14F-4D97-AF65-F5344CB8AC3E}">
        <p14:creationId xmlns:p14="http://schemas.microsoft.com/office/powerpoint/2010/main" val="70283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48 Fighter Wing, Lakenheath</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Wing Safety </a:t>
            </a:r>
          </a:p>
          <a:p>
            <a:pPr lvl="1"/>
            <a:r>
              <a:rPr lang="en-US" sz="2300" dirty="0" smtClean="0"/>
              <a:t>Secure location for AMB to work from.  </a:t>
            </a:r>
          </a:p>
          <a:p>
            <a:pPr lvl="1"/>
            <a:r>
              <a:rPr lang="en-US" sz="2300" dirty="0" smtClean="0"/>
              <a:t>Coordinated for vehicles for AMB</a:t>
            </a:r>
          </a:p>
          <a:p>
            <a:pPr lvl="1"/>
            <a:r>
              <a:rPr lang="en-US" sz="2300" dirty="0" smtClean="0"/>
              <a:t>Computer network access and support</a:t>
            </a:r>
          </a:p>
          <a:p>
            <a:pPr lvl="1"/>
            <a:r>
              <a:rPr lang="en-US" sz="2300" dirty="0" smtClean="0"/>
              <a:t>Supplies</a:t>
            </a:r>
          </a:p>
          <a:p>
            <a:r>
              <a:rPr lang="en-US" dirty="0"/>
              <a:t>48</a:t>
            </a:r>
            <a:r>
              <a:rPr lang="en-US" baseline="30000" dirty="0"/>
              <a:t>th</a:t>
            </a:r>
            <a:r>
              <a:rPr lang="en-US" dirty="0"/>
              <a:t> </a:t>
            </a:r>
            <a:r>
              <a:rPr lang="en-US" dirty="0" smtClean="0"/>
              <a:t>Operations Group</a:t>
            </a:r>
          </a:p>
          <a:p>
            <a:pPr lvl="1"/>
            <a:r>
              <a:rPr lang="en-US" sz="2300" dirty="0" smtClean="0"/>
              <a:t>Aerial Photographs from HH-60</a:t>
            </a:r>
            <a:endParaRPr lang="en-US" sz="2300" dirty="0"/>
          </a:p>
          <a:p>
            <a:r>
              <a:rPr lang="en-US" dirty="0" smtClean="0"/>
              <a:t>48</a:t>
            </a:r>
            <a:r>
              <a:rPr lang="en-US" baseline="30000" dirty="0" smtClean="0"/>
              <a:t>th</a:t>
            </a:r>
            <a:r>
              <a:rPr lang="en-US" dirty="0" smtClean="0"/>
              <a:t> Maintenance Group</a:t>
            </a:r>
          </a:p>
          <a:p>
            <a:pPr lvl="1"/>
            <a:r>
              <a:rPr lang="en-US" sz="2300" dirty="0" smtClean="0"/>
              <a:t>Crash recovery personnel</a:t>
            </a:r>
          </a:p>
          <a:p>
            <a:pPr lvl="1"/>
            <a:r>
              <a:rPr lang="en-US" sz="2300" dirty="0" smtClean="0"/>
              <a:t>Location for aircraft parts storage</a:t>
            </a:r>
            <a:endParaRPr lang="en-US" sz="2300" dirty="0"/>
          </a:p>
          <a:p>
            <a:r>
              <a:rPr lang="en-US" dirty="0" smtClean="0"/>
              <a:t>48</a:t>
            </a:r>
            <a:r>
              <a:rPr lang="en-US" baseline="30000" dirty="0" smtClean="0"/>
              <a:t>th</a:t>
            </a:r>
            <a:r>
              <a:rPr lang="en-US" dirty="0" smtClean="0"/>
              <a:t> Mission Support Group</a:t>
            </a:r>
          </a:p>
          <a:p>
            <a:pPr lvl="1"/>
            <a:r>
              <a:rPr lang="en-US" sz="2300" dirty="0" smtClean="0"/>
              <a:t>Force Support </a:t>
            </a:r>
            <a:r>
              <a:rPr lang="en-US" sz="2300" dirty="0" err="1" smtClean="0"/>
              <a:t>Sq</a:t>
            </a:r>
            <a:r>
              <a:rPr lang="en-US" sz="2300" dirty="0" smtClean="0"/>
              <a:t> personnel and augmentees for human remains recovery</a:t>
            </a:r>
          </a:p>
          <a:p>
            <a:pPr lvl="1"/>
            <a:r>
              <a:rPr lang="en-US" sz="2300" dirty="0" smtClean="0"/>
              <a:t>Security Forces</a:t>
            </a:r>
          </a:p>
          <a:p>
            <a:pPr lvl="1"/>
            <a:r>
              <a:rPr lang="en-US" sz="2300" dirty="0" smtClean="0"/>
              <a:t>Civil Engineering</a:t>
            </a:r>
          </a:p>
          <a:p>
            <a:pPr lvl="2"/>
            <a:r>
              <a:rPr lang="en-US" sz="1700" dirty="0" smtClean="0"/>
              <a:t>Explosive Ordinance Disposal</a:t>
            </a:r>
          </a:p>
          <a:p>
            <a:pPr lvl="2"/>
            <a:r>
              <a:rPr lang="en-US" sz="1700" dirty="0" smtClean="0"/>
              <a:t>Site Survey</a:t>
            </a:r>
          </a:p>
          <a:p>
            <a:pPr lvl="1"/>
            <a:r>
              <a:rPr lang="en-US" sz="2300" dirty="0"/>
              <a:t>Photographs of </a:t>
            </a:r>
            <a:r>
              <a:rPr lang="en-US" sz="2300" dirty="0" smtClean="0"/>
              <a:t>crash site</a:t>
            </a:r>
          </a:p>
          <a:p>
            <a:r>
              <a:rPr lang="en-US" dirty="0" smtClean="0"/>
              <a:t>48</a:t>
            </a:r>
            <a:r>
              <a:rPr lang="en-US" baseline="30000" dirty="0" smtClean="0"/>
              <a:t>th</a:t>
            </a:r>
            <a:r>
              <a:rPr lang="en-US" dirty="0" smtClean="0"/>
              <a:t> Medical Group</a:t>
            </a:r>
          </a:p>
          <a:p>
            <a:pPr lvl="1"/>
            <a:endParaRPr lang="en-US" sz="2100" dirty="0"/>
          </a:p>
        </p:txBody>
      </p:sp>
    </p:spTree>
    <p:extLst>
      <p:ext uri="{BB962C8B-B14F-4D97-AF65-F5344CB8AC3E}">
        <p14:creationId xmlns:p14="http://schemas.microsoft.com/office/powerpoint/2010/main" val="37720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Investigative Support USAF</a:t>
            </a:r>
            <a:endParaRPr lang="en-US" dirty="0"/>
          </a:p>
        </p:txBody>
      </p:sp>
      <p:pic>
        <p:nvPicPr>
          <p:cNvPr id="5" name="Picture 4"/>
          <p:cNvPicPr>
            <a:picLocks noChangeAspect="1"/>
          </p:cNvPicPr>
          <p:nvPr/>
        </p:nvPicPr>
        <p:blipFill>
          <a:blip r:embed="rId3"/>
          <a:stretch>
            <a:fillRect/>
          </a:stretch>
        </p:blipFill>
        <p:spPr>
          <a:xfrm>
            <a:off x="4990201" y="4291911"/>
            <a:ext cx="4086262" cy="2368732"/>
          </a:xfrm>
          <a:prstGeom prst="rect">
            <a:avLst/>
          </a:prstGeom>
        </p:spPr>
      </p:pic>
      <p:pic>
        <p:nvPicPr>
          <p:cNvPr id="6" name="Picture 5"/>
          <p:cNvPicPr>
            <a:picLocks noChangeAspect="1"/>
          </p:cNvPicPr>
          <p:nvPr/>
        </p:nvPicPr>
        <p:blipFill>
          <a:blip r:embed="rId4"/>
          <a:stretch>
            <a:fillRect/>
          </a:stretch>
        </p:blipFill>
        <p:spPr>
          <a:xfrm>
            <a:off x="78965" y="1525374"/>
            <a:ext cx="6407100" cy="4403919"/>
          </a:xfrm>
          <a:prstGeom prst="rect">
            <a:avLst/>
          </a:prstGeom>
        </p:spPr>
      </p:pic>
    </p:spTree>
    <p:extLst>
      <p:ext uri="{BB962C8B-B14F-4D97-AF65-F5344CB8AC3E}">
        <p14:creationId xmlns:p14="http://schemas.microsoft.com/office/powerpoint/2010/main" val="387169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43000"/>
            <a:ext cx="8229600" cy="4983163"/>
          </a:xfrm>
        </p:spPr>
        <p:txBody>
          <a:bodyPr>
            <a:normAutofit/>
          </a:bodyPr>
          <a:lstStyle/>
          <a:p>
            <a:r>
              <a:rPr lang="en-US" dirty="0" smtClean="0"/>
              <a:t>United States Marine Corps F/A-18</a:t>
            </a:r>
          </a:p>
          <a:p>
            <a:r>
              <a:rPr lang="en-US" dirty="0" smtClean="0"/>
              <a:t>Transiting a </a:t>
            </a:r>
            <a:r>
              <a:rPr lang="en-US" dirty="0" err="1" smtClean="0"/>
              <a:t>USAFE</a:t>
            </a:r>
            <a:r>
              <a:rPr lang="en-US" dirty="0" smtClean="0"/>
              <a:t> base Redeploying </a:t>
            </a:r>
          </a:p>
          <a:p>
            <a:r>
              <a:rPr lang="en-US" dirty="0" smtClean="0"/>
              <a:t>Crashes in NATO member host country</a:t>
            </a:r>
          </a:p>
          <a:p>
            <a:r>
              <a:rPr lang="en-US" dirty="0" smtClean="0"/>
              <a:t>On private property</a:t>
            </a:r>
          </a:p>
          <a:p>
            <a:r>
              <a:rPr lang="en-US" dirty="0" smtClean="0"/>
              <a:t>Who is in charge? Responsibilities?</a:t>
            </a:r>
          </a:p>
          <a:p>
            <a:endParaRPr lang="en-US" dirty="0" smtClean="0"/>
          </a:p>
        </p:txBody>
      </p:sp>
    </p:spTree>
    <p:extLst>
      <p:ext uri="{BB962C8B-B14F-4D97-AF65-F5344CB8AC3E}">
        <p14:creationId xmlns:p14="http://schemas.microsoft.com/office/powerpoint/2010/main" val="40923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Investigative Support - RAF</a:t>
            </a:r>
            <a:endParaRPr lang="en-US" dirty="0"/>
          </a:p>
        </p:txBody>
      </p:sp>
      <p:sp>
        <p:nvSpPr>
          <p:cNvPr id="4" name="Content Placeholder 3"/>
          <p:cNvSpPr>
            <a:spLocks noGrp="1"/>
          </p:cNvSpPr>
          <p:nvPr>
            <p:ph sz="half" idx="2"/>
          </p:nvPr>
        </p:nvSpPr>
        <p:spPr>
          <a:xfrm>
            <a:off x="419100" y="1757362"/>
            <a:ext cx="8302625" cy="4719638"/>
          </a:xfrm>
        </p:spPr>
        <p:txBody>
          <a:bodyPr/>
          <a:lstStyle/>
          <a:p>
            <a:r>
              <a:rPr lang="en-US" dirty="0"/>
              <a:t>3 Mobile Catering Squadron (3 MC </a:t>
            </a:r>
            <a:r>
              <a:rPr lang="en-US" dirty="0" err="1"/>
              <a:t>Sqn</a:t>
            </a:r>
            <a:r>
              <a:rPr lang="en-US" dirty="0"/>
              <a:t>) </a:t>
            </a:r>
            <a:r>
              <a:rPr lang="en-US" dirty="0" smtClean="0"/>
              <a:t>RAF </a:t>
            </a:r>
            <a:r>
              <a:rPr lang="en-US" dirty="0" err="1"/>
              <a:t>Wittering</a:t>
            </a:r>
            <a:r>
              <a:rPr lang="en-US" dirty="0"/>
              <a:t> as part of 85 (EL) </a:t>
            </a:r>
            <a:r>
              <a:rPr lang="en-US" dirty="0" err="1"/>
              <a:t>Wg</a:t>
            </a:r>
            <a:r>
              <a:rPr lang="en-US" dirty="0"/>
              <a:t> </a:t>
            </a:r>
          </a:p>
        </p:txBody>
      </p:sp>
      <p:pic>
        <p:nvPicPr>
          <p:cNvPr id="6" name="Picture 5"/>
          <p:cNvPicPr>
            <a:picLocks noChangeAspect="1"/>
          </p:cNvPicPr>
          <p:nvPr/>
        </p:nvPicPr>
        <p:blipFill>
          <a:blip r:embed="rId3"/>
          <a:stretch>
            <a:fillRect/>
          </a:stretch>
        </p:blipFill>
        <p:spPr>
          <a:xfrm>
            <a:off x="1498285" y="2667000"/>
            <a:ext cx="6187117" cy="4435395"/>
          </a:xfrm>
          <a:prstGeom prst="rect">
            <a:avLst/>
          </a:prstGeom>
        </p:spPr>
      </p:pic>
    </p:spTree>
    <p:extLst>
      <p:ext uri="{BB962C8B-B14F-4D97-AF65-F5344CB8AC3E}">
        <p14:creationId xmlns:p14="http://schemas.microsoft.com/office/powerpoint/2010/main" val="40692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616919" y="4290288"/>
            <a:ext cx="3507487" cy="2539790"/>
          </a:xfrm>
          <a:prstGeom prst="rect">
            <a:avLst/>
          </a:prstGeom>
        </p:spPr>
      </p:pic>
      <p:pic>
        <p:nvPicPr>
          <p:cNvPr id="102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01802" y="1447182"/>
            <a:ext cx="348456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Investigative Support - RAF</a:t>
            </a:r>
          </a:p>
        </p:txBody>
      </p:sp>
      <p:sp>
        <p:nvSpPr>
          <p:cNvPr id="4" name="Content Placeholder 3"/>
          <p:cNvSpPr>
            <a:spLocks noGrp="1"/>
          </p:cNvSpPr>
          <p:nvPr>
            <p:ph sz="half" idx="2"/>
          </p:nvPr>
        </p:nvSpPr>
        <p:spPr>
          <a:xfrm>
            <a:off x="176751" y="1657895"/>
            <a:ext cx="4097337" cy="4719638"/>
          </a:xfrm>
        </p:spPr>
        <p:txBody>
          <a:bodyPr>
            <a:noAutofit/>
          </a:bodyPr>
          <a:lstStyle/>
          <a:p>
            <a:r>
              <a:rPr lang="en-US" dirty="0" smtClean="0"/>
              <a:t>RAF provided:</a:t>
            </a:r>
          </a:p>
          <a:p>
            <a:pPr lvl="1"/>
            <a:r>
              <a:rPr lang="en-US" sz="2000" dirty="0" smtClean="0"/>
              <a:t>Radar data from 3 stations.</a:t>
            </a:r>
          </a:p>
          <a:p>
            <a:pPr lvl="1"/>
            <a:r>
              <a:rPr lang="en-US" sz="2000" dirty="0" smtClean="0"/>
              <a:t>Air traffic control tapes.</a:t>
            </a:r>
          </a:p>
        </p:txBody>
      </p:sp>
    </p:spTree>
    <p:extLst>
      <p:ext uri="{BB962C8B-B14F-4D97-AF65-F5344CB8AC3E}">
        <p14:creationId xmlns:p14="http://schemas.microsoft.com/office/powerpoint/2010/main" val="17819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Judge Advocate General</a:t>
            </a:r>
            <a:endParaRPr lang="en-US" dirty="0"/>
          </a:p>
        </p:txBody>
      </p:sp>
      <p:sp>
        <p:nvSpPr>
          <p:cNvPr id="4" name="Content Placeholder 3"/>
          <p:cNvSpPr>
            <a:spLocks noGrp="1"/>
          </p:cNvSpPr>
          <p:nvPr>
            <p:ph sz="half" idx="2"/>
          </p:nvPr>
        </p:nvSpPr>
        <p:spPr>
          <a:xfrm>
            <a:off x="304800" y="1757362"/>
            <a:ext cx="8416925" cy="4719638"/>
          </a:xfrm>
        </p:spPr>
        <p:txBody>
          <a:bodyPr>
            <a:noAutofit/>
          </a:bodyPr>
          <a:lstStyle/>
          <a:p>
            <a:r>
              <a:rPr lang="en-US" sz="2400" dirty="0" smtClean="0">
                <a:solidFill>
                  <a:srgbClr val="FF0000"/>
                </a:solidFill>
              </a:rPr>
              <a:t>Black Hat Investigation </a:t>
            </a:r>
          </a:p>
          <a:p>
            <a:r>
              <a:rPr lang="en-US" sz="2400" dirty="0" smtClean="0"/>
              <a:t>JAGMAN </a:t>
            </a:r>
            <a:r>
              <a:rPr lang="en-US" sz="2400" dirty="0"/>
              <a:t>Investigation (JAGINST 5800.7</a:t>
            </a:r>
            <a:r>
              <a:rPr lang="en-US" sz="2400" dirty="0" smtClean="0"/>
              <a:t>). </a:t>
            </a:r>
          </a:p>
          <a:p>
            <a:pPr lvl="1"/>
            <a:r>
              <a:rPr lang="en-US" sz="2000" dirty="0" smtClean="0"/>
              <a:t>Death or serious injury, </a:t>
            </a:r>
          </a:p>
          <a:p>
            <a:pPr lvl="1"/>
            <a:r>
              <a:rPr lang="en-US" sz="2000" dirty="0" smtClean="0"/>
              <a:t>Extensive damage to (US) Government property, or </a:t>
            </a:r>
          </a:p>
          <a:p>
            <a:pPr lvl="1"/>
            <a:r>
              <a:rPr lang="en-US" sz="2000" dirty="0" smtClean="0"/>
              <a:t>Possibility of a claim exists against (US) Government.</a:t>
            </a:r>
          </a:p>
          <a:p>
            <a:r>
              <a:rPr lang="en-US" sz="2400" dirty="0" smtClean="0"/>
              <a:t>Independent of the AMB.</a:t>
            </a:r>
          </a:p>
          <a:p>
            <a:r>
              <a:rPr lang="en-US" sz="2400" dirty="0" smtClean="0"/>
              <a:t>Access to all real evidence and separate opportunity to question and obtain witnesses statements.</a:t>
            </a:r>
          </a:p>
          <a:p>
            <a:r>
              <a:rPr lang="en-US" sz="2400" dirty="0" smtClean="0"/>
              <a:t>Produces a publicly releasable accident report.</a:t>
            </a:r>
          </a:p>
          <a:p>
            <a:endParaRPr lang="en-US" sz="2400" dirty="0"/>
          </a:p>
        </p:txBody>
      </p:sp>
    </p:spTree>
    <p:extLst>
      <p:ext uri="{BB962C8B-B14F-4D97-AF65-F5344CB8AC3E}">
        <p14:creationId xmlns:p14="http://schemas.microsoft.com/office/powerpoint/2010/main" val="10381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6" name="Content Placeholder 5"/>
          <p:cNvSpPr>
            <a:spLocks noGrp="1"/>
          </p:cNvSpPr>
          <p:nvPr>
            <p:ph sz="half" idx="1"/>
          </p:nvPr>
        </p:nvSpPr>
        <p:spPr>
          <a:xfrm>
            <a:off x="376238" y="1757362"/>
            <a:ext cx="7929562" cy="4719638"/>
          </a:xfrm>
        </p:spPr>
        <p:txBody>
          <a:bodyPr/>
          <a:lstStyle/>
          <a:p>
            <a:r>
              <a:rPr lang="en-US" dirty="0" smtClean="0"/>
              <a:t>Two Countries.</a:t>
            </a:r>
          </a:p>
          <a:p>
            <a:r>
              <a:rPr lang="en-US" dirty="0" smtClean="0"/>
              <a:t>Six military services.</a:t>
            </a:r>
          </a:p>
          <a:p>
            <a:r>
              <a:rPr lang="en-US" dirty="0" smtClean="0"/>
              <a:t>Numerous supporting agencies.</a:t>
            </a:r>
          </a:p>
          <a:p>
            <a:r>
              <a:rPr lang="en-US" dirty="0" smtClean="0"/>
              <a:t>Complete a common goal.</a:t>
            </a:r>
          </a:p>
          <a:p>
            <a:endParaRPr lang="en-US" dirty="0"/>
          </a:p>
        </p:txBody>
      </p:sp>
    </p:spTree>
    <p:extLst>
      <p:ext uri="{BB962C8B-B14F-4D97-AF65-F5344CB8AC3E}">
        <p14:creationId xmlns:p14="http://schemas.microsoft.com/office/powerpoint/2010/main" val="344779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Response</a:t>
            </a:r>
            <a:endParaRPr lang="en-US" dirty="0"/>
          </a:p>
        </p:txBody>
      </p:sp>
      <p:sp>
        <p:nvSpPr>
          <p:cNvPr id="4" name="Content Placeholder 3"/>
          <p:cNvSpPr>
            <a:spLocks noGrp="1"/>
          </p:cNvSpPr>
          <p:nvPr>
            <p:ph sz="half" idx="2"/>
          </p:nvPr>
        </p:nvSpPr>
        <p:spPr>
          <a:xfrm>
            <a:off x="304800" y="1757362"/>
            <a:ext cx="8416925" cy="4719638"/>
          </a:xfrm>
        </p:spPr>
        <p:txBody>
          <a:bodyPr>
            <a:noAutofit/>
          </a:bodyPr>
          <a:lstStyle/>
          <a:p>
            <a:r>
              <a:rPr lang="en-US" sz="2400" dirty="0" smtClean="0"/>
              <a:t>USMC flight Lead contacted UK ATC, searching for missing wingman.</a:t>
            </a:r>
          </a:p>
          <a:p>
            <a:r>
              <a:rPr lang="en-US" sz="2400" dirty="0" smtClean="0"/>
              <a:t>Reports of Aircraft down received by local authorities.  </a:t>
            </a:r>
          </a:p>
          <a:p>
            <a:r>
              <a:rPr lang="en-US" sz="2400" dirty="0" smtClean="0"/>
              <a:t>ATC enlisted an Aeromedical helicopter to assist in searching for aircraft.  Found the primary site.  </a:t>
            </a:r>
          </a:p>
          <a:p>
            <a:r>
              <a:rPr lang="en-US" sz="2400" dirty="0" smtClean="0"/>
              <a:t>Cambridgeshire </a:t>
            </a:r>
            <a:r>
              <a:rPr lang="en-US" sz="2400" dirty="0"/>
              <a:t>Fire and Rescue responded to site with two trucks.</a:t>
            </a:r>
          </a:p>
          <a:p>
            <a:r>
              <a:rPr lang="en-US" sz="2400" dirty="0" smtClean="0"/>
              <a:t>RAF </a:t>
            </a:r>
            <a:r>
              <a:rPr lang="en-US" sz="2400" dirty="0"/>
              <a:t>Mildenhall fire department was the first US response on scene.  </a:t>
            </a:r>
          </a:p>
        </p:txBody>
      </p:sp>
    </p:spTree>
    <p:extLst>
      <p:ext uri="{BB962C8B-B14F-4D97-AF65-F5344CB8AC3E}">
        <p14:creationId xmlns:p14="http://schemas.microsoft.com/office/powerpoint/2010/main" val="416521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Site </a:t>
            </a:r>
            <a:r>
              <a:rPr lang="en-US" dirty="0" smtClean="0"/>
              <a:t>Security</a:t>
            </a:r>
            <a:endParaRPr lang="en-US" dirty="0"/>
          </a:p>
        </p:txBody>
      </p:sp>
      <p:sp>
        <p:nvSpPr>
          <p:cNvPr id="4" name="Content Placeholder 3"/>
          <p:cNvSpPr>
            <a:spLocks noGrp="1"/>
          </p:cNvSpPr>
          <p:nvPr>
            <p:ph sz="half" idx="2"/>
          </p:nvPr>
        </p:nvSpPr>
        <p:spPr>
          <a:xfrm>
            <a:off x="323850" y="1564817"/>
            <a:ext cx="8459788" cy="1976438"/>
          </a:xfrm>
        </p:spPr>
        <p:txBody>
          <a:bodyPr>
            <a:noAutofit/>
          </a:bodyPr>
          <a:lstStyle/>
          <a:p>
            <a:r>
              <a:rPr lang="en-US" sz="2400" dirty="0" smtClean="0"/>
              <a:t>Local Police secured roads to site. Restricted access to local residents, farmers and those working the accident.</a:t>
            </a:r>
          </a:p>
          <a:p>
            <a:r>
              <a:rPr lang="en-US" sz="2400" dirty="0" smtClean="0"/>
              <a:t>RAF controlled inner perimeter, logged everyone entering the site.</a:t>
            </a:r>
          </a:p>
          <a:p>
            <a:r>
              <a:rPr lang="en-US" sz="2400" dirty="0" smtClean="0"/>
              <a:t>Entry control point to the crash site.  Entry access list maintained by USAF Security Forces</a:t>
            </a:r>
            <a:r>
              <a:rPr lang="en-US" sz="2400" dirty="0"/>
              <a:t>.</a:t>
            </a:r>
            <a:endParaRPr lang="en-US" sz="2400" dirty="0" smtClean="0"/>
          </a:p>
          <a:p>
            <a:r>
              <a:rPr lang="en-US" sz="2400" dirty="0" smtClean="0"/>
              <a:t>Patrolled inner perimeter.</a:t>
            </a:r>
          </a:p>
        </p:txBody>
      </p:sp>
    </p:spTree>
    <p:extLst>
      <p:ext uri="{BB962C8B-B14F-4D97-AF65-F5344CB8AC3E}">
        <p14:creationId xmlns:p14="http://schemas.microsoft.com/office/powerpoint/2010/main" val="41908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Whose Investigation?</a:t>
            </a:r>
            <a:endParaRPr lang="en-US" dirty="0"/>
          </a:p>
        </p:txBody>
      </p:sp>
      <p:pic>
        <p:nvPicPr>
          <p:cNvPr id="12" name="Picture 11"/>
          <p:cNvPicPr>
            <a:picLocks noChangeAspect="1"/>
          </p:cNvPicPr>
          <p:nvPr/>
        </p:nvPicPr>
        <p:blipFill>
          <a:blip r:embed="rId3"/>
          <a:stretch>
            <a:fillRect/>
          </a:stretch>
        </p:blipFill>
        <p:spPr>
          <a:xfrm>
            <a:off x="152400" y="1438899"/>
            <a:ext cx="2417262" cy="1999213"/>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350" y="1458515"/>
            <a:ext cx="3787500" cy="1980249"/>
          </a:xfrm>
          <a:prstGeom prst="rect">
            <a:avLst/>
          </a:prstGeom>
        </p:spPr>
      </p:pic>
      <p:sp>
        <p:nvSpPr>
          <p:cNvPr id="4" name="Content Placeholder 3"/>
          <p:cNvSpPr>
            <a:spLocks noGrp="1"/>
          </p:cNvSpPr>
          <p:nvPr>
            <p:ph sz="half" idx="2"/>
          </p:nvPr>
        </p:nvSpPr>
        <p:spPr>
          <a:xfrm>
            <a:off x="152400" y="3438112"/>
            <a:ext cx="4221211" cy="3038888"/>
          </a:xfrm>
        </p:spPr>
        <p:txBody>
          <a:bodyPr/>
          <a:lstStyle/>
          <a:p>
            <a:r>
              <a:rPr lang="en-US" dirty="0" smtClean="0"/>
              <a:t>United Kingdom	</a:t>
            </a:r>
          </a:p>
          <a:p>
            <a:r>
              <a:rPr lang="en-US" dirty="0" smtClean="0"/>
              <a:t>Ministry of </a:t>
            </a:r>
            <a:r>
              <a:rPr lang="en-US" dirty="0" err="1" smtClean="0"/>
              <a:t>Defence</a:t>
            </a:r>
            <a:endParaRPr lang="en-US" dirty="0" smtClean="0"/>
          </a:p>
          <a:p>
            <a:r>
              <a:rPr lang="en-US" dirty="0" err="1" smtClean="0"/>
              <a:t>Defence</a:t>
            </a:r>
            <a:r>
              <a:rPr lang="en-US" dirty="0" smtClean="0"/>
              <a:t> Safety Authority</a:t>
            </a:r>
          </a:p>
          <a:p>
            <a:r>
              <a:rPr lang="en-US" dirty="0" smtClean="0"/>
              <a:t>Military Aviation Authority</a:t>
            </a:r>
          </a:p>
          <a:p>
            <a:endParaRPr lang="en-US" dirty="0" smtClean="0"/>
          </a:p>
          <a:p>
            <a:endParaRPr lang="en-US" dirty="0" smtClean="0"/>
          </a:p>
        </p:txBody>
      </p:sp>
      <p:sp>
        <p:nvSpPr>
          <p:cNvPr id="16" name="Content Placeholder 3"/>
          <p:cNvSpPr>
            <a:spLocks noGrp="1"/>
          </p:cNvSpPr>
          <p:nvPr>
            <p:ph sz="half" idx="2"/>
          </p:nvPr>
        </p:nvSpPr>
        <p:spPr>
          <a:xfrm>
            <a:off x="4591844" y="3426080"/>
            <a:ext cx="4172744" cy="3038888"/>
          </a:xfrm>
        </p:spPr>
        <p:txBody>
          <a:bodyPr/>
          <a:lstStyle/>
          <a:p>
            <a:r>
              <a:rPr lang="en-US" dirty="0" smtClean="0"/>
              <a:t>United States</a:t>
            </a:r>
          </a:p>
          <a:p>
            <a:r>
              <a:rPr lang="en-US" dirty="0" smtClean="0"/>
              <a:t>Department of Defense</a:t>
            </a:r>
          </a:p>
          <a:p>
            <a:r>
              <a:rPr lang="en-US" dirty="0" smtClean="0"/>
              <a:t>Naval Safety Center</a:t>
            </a:r>
          </a:p>
          <a:p>
            <a:r>
              <a:rPr lang="en-US" dirty="0" smtClean="0"/>
              <a:t>United States Marine Corp</a:t>
            </a:r>
          </a:p>
        </p:txBody>
      </p:sp>
    </p:spTree>
    <p:extLst>
      <p:ext uri="{BB962C8B-B14F-4D97-AF65-F5344CB8AC3E}">
        <p14:creationId xmlns:p14="http://schemas.microsoft.com/office/powerpoint/2010/main" val="72086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 calcmode="lin" valueType="num">
                                      <p:cBhvr additive="base">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additive="base">
                                        <p:cTn id="1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 calcmode="lin" valueType="num">
                                      <p:cBhvr additive="base">
                                        <p:cTn id="3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xEl>
                                              <p:pRg st="3" end="3"/>
                                            </p:txEl>
                                          </p:spTgt>
                                        </p:tgtEl>
                                        <p:attrNameLst>
                                          <p:attrName>style.visibility</p:attrName>
                                        </p:attrNameLst>
                                      </p:cBhvr>
                                      <p:to>
                                        <p:strVal val="visible"/>
                                      </p:to>
                                    </p:set>
                                    <p:anim calcmode="lin" valueType="num">
                                      <p:cBhvr additive="base">
                                        <p:cTn id="4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Players</a:t>
            </a:r>
            <a:endParaRPr lang="en-US" dirty="0"/>
          </a:p>
        </p:txBody>
      </p:sp>
      <p:sp>
        <p:nvSpPr>
          <p:cNvPr id="4" name="Content Placeholder 3"/>
          <p:cNvSpPr>
            <a:spLocks noGrp="1"/>
          </p:cNvSpPr>
          <p:nvPr>
            <p:ph sz="half" idx="2"/>
          </p:nvPr>
        </p:nvSpPr>
        <p:spPr>
          <a:xfrm>
            <a:off x="304800" y="1757362"/>
            <a:ext cx="8416925" cy="4719638"/>
          </a:xfrm>
        </p:spPr>
        <p:txBody>
          <a:bodyPr>
            <a:noAutofit/>
          </a:bodyPr>
          <a:lstStyle/>
          <a:p>
            <a:r>
              <a:rPr lang="en-US" sz="2400" dirty="0" smtClean="0"/>
              <a:t>USAF </a:t>
            </a:r>
            <a:r>
              <a:rPr lang="en-US" sz="2400" dirty="0"/>
              <a:t>Interim Safety Board convened at RAF Lakenheath </a:t>
            </a:r>
            <a:r>
              <a:rPr lang="en-US" sz="2400" dirty="0" smtClean="0"/>
              <a:t>(DODI 6055.07, AFI </a:t>
            </a:r>
            <a:r>
              <a:rPr lang="en-US" sz="2400" dirty="0"/>
              <a:t>91-204</a:t>
            </a:r>
            <a:r>
              <a:rPr lang="en-US" sz="2400" dirty="0" smtClean="0"/>
              <a:t>)</a:t>
            </a:r>
            <a:endParaRPr lang="en-US" sz="2400" dirty="0"/>
          </a:p>
          <a:p>
            <a:r>
              <a:rPr lang="en-US" sz="2400" dirty="0" smtClean="0"/>
              <a:t>Aircraft Mishap </a:t>
            </a:r>
            <a:r>
              <a:rPr lang="en-US" sz="2400" dirty="0"/>
              <a:t>Board (OPNAVINST 3750.6)</a:t>
            </a:r>
          </a:p>
          <a:p>
            <a:r>
              <a:rPr lang="en-US" sz="2400" dirty="0" smtClean="0"/>
              <a:t>Naval </a:t>
            </a:r>
            <a:r>
              <a:rPr lang="en-US" sz="2400" dirty="0"/>
              <a:t>Safety Center, Norfolk (OPNAVINST 3750.6)</a:t>
            </a:r>
          </a:p>
          <a:p>
            <a:r>
              <a:rPr lang="en-US" sz="2400" dirty="0" smtClean="0"/>
              <a:t>Naval Air Systems Command (OPNAVINST 3750.6)</a:t>
            </a:r>
          </a:p>
          <a:p>
            <a:r>
              <a:rPr lang="en-US" sz="2400" dirty="0" smtClean="0"/>
              <a:t>Boeing </a:t>
            </a:r>
            <a:r>
              <a:rPr lang="en-US" sz="2400" dirty="0"/>
              <a:t>Air Safety Investigator (PRO-626) </a:t>
            </a:r>
          </a:p>
          <a:p>
            <a:r>
              <a:rPr lang="en-US" sz="2400" dirty="0"/>
              <a:t>JAGMAN Investigation (JAGINST 5800.7</a:t>
            </a:r>
            <a:r>
              <a:rPr lang="en-US" sz="2400" dirty="0" smtClean="0"/>
              <a:t>)</a:t>
            </a:r>
            <a:r>
              <a:rPr lang="en-US" sz="2400" dirty="0"/>
              <a:t> </a:t>
            </a:r>
            <a:endParaRPr lang="en-US" sz="2400" dirty="0" smtClean="0"/>
          </a:p>
          <a:p>
            <a:r>
              <a:rPr lang="en-US" sz="2400" dirty="0" smtClean="0"/>
              <a:t>NATO </a:t>
            </a:r>
            <a:r>
              <a:rPr lang="en-US" sz="2400" dirty="0"/>
              <a:t>STANAG 3531</a:t>
            </a:r>
          </a:p>
          <a:p>
            <a:r>
              <a:rPr lang="en-US" sz="2400" dirty="0"/>
              <a:t>Defense Safety Authority – Defense </a:t>
            </a:r>
            <a:r>
              <a:rPr lang="en-US" sz="2400" dirty="0" smtClean="0"/>
              <a:t>Air Accident </a:t>
            </a:r>
            <a:r>
              <a:rPr lang="en-US" sz="2400" dirty="0"/>
              <a:t>Investigation Branch</a:t>
            </a:r>
          </a:p>
          <a:p>
            <a:endParaRPr lang="en-US" sz="2400" dirty="0"/>
          </a:p>
        </p:txBody>
      </p:sp>
    </p:spTree>
    <p:extLst>
      <p:ext uri="{BB962C8B-B14F-4D97-AF65-F5344CB8AC3E}">
        <p14:creationId xmlns:p14="http://schemas.microsoft.com/office/powerpoint/2010/main" val="276121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USAF Interim Safety Board</a:t>
            </a:r>
          </a:p>
        </p:txBody>
      </p:sp>
      <p:sp>
        <p:nvSpPr>
          <p:cNvPr id="4" name="Content Placeholder 3"/>
          <p:cNvSpPr>
            <a:spLocks noGrp="1"/>
          </p:cNvSpPr>
          <p:nvPr>
            <p:ph sz="half" idx="2"/>
          </p:nvPr>
        </p:nvSpPr>
        <p:spPr>
          <a:xfrm>
            <a:off x="304800" y="1757362"/>
            <a:ext cx="8416925" cy="4719638"/>
          </a:xfrm>
        </p:spPr>
        <p:txBody>
          <a:bodyPr>
            <a:noAutofit/>
          </a:bodyPr>
          <a:lstStyle/>
          <a:p>
            <a:r>
              <a:rPr lang="en-US" sz="2400" dirty="0" smtClean="0"/>
              <a:t>Directed by AFI 91-204 and AFPAM 91-223.</a:t>
            </a:r>
          </a:p>
          <a:p>
            <a:r>
              <a:rPr lang="en-US" sz="2400" dirty="0" smtClean="0"/>
              <a:t>AFI 91-204 directs nearest AF installation to respond to a mishap involving DoD assets.</a:t>
            </a:r>
          </a:p>
          <a:p>
            <a:pPr lvl="1"/>
            <a:r>
              <a:rPr lang="en-US" sz="2000" dirty="0" smtClean="0"/>
              <a:t>Provide initial logistical, operational and investigative support</a:t>
            </a:r>
          </a:p>
          <a:p>
            <a:pPr lvl="1"/>
            <a:r>
              <a:rPr lang="en-US" sz="2000" dirty="0" smtClean="0"/>
              <a:t>Appoint an Interim Safety Board (ISB)</a:t>
            </a:r>
          </a:p>
          <a:p>
            <a:pPr lvl="2"/>
            <a:r>
              <a:rPr lang="en-US" sz="1600" dirty="0" smtClean="0"/>
              <a:t>USAF Interim Safety Board convened at RAF </a:t>
            </a:r>
            <a:r>
              <a:rPr lang="en-US" sz="1600" dirty="0" err="1" smtClean="0"/>
              <a:t>Lakenheath</a:t>
            </a:r>
            <a:r>
              <a:rPr lang="en-US" sz="1600" dirty="0" smtClean="0"/>
              <a:t>, 48</a:t>
            </a:r>
            <a:r>
              <a:rPr lang="en-US" sz="1600" baseline="30000" dirty="0" smtClean="0"/>
              <a:t>th</a:t>
            </a:r>
            <a:r>
              <a:rPr lang="en-US" sz="1600" dirty="0" smtClean="0"/>
              <a:t> Fighter Wing</a:t>
            </a:r>
          </a:p>
          <a:p>
            <a:pPr lvl="2"/>
            <a:r>
              <a:rPr lang="en-US" sz="1600" dirty="0" smtClean="0"/>
              <a:t>ISB tasked to preserve evidence and gather factual data related to mishap until appointed investigative board is identified/arrives.</a:t>
            </a:r>
          </a:p>
          <a:p>
            <a:pPr lvl="1"/>
            <a:r>
              <a:rPr lang="en-US" sz="2000" dirty="0" smtClean="0"/>
              <a:t>Toxicology testing.</a:t>
            </a:r>
          </a:p>
          <a:p>
            <a:pPr lvl="1"/>
            <a:r>
              <a:rPr lang="en-US" sz="2000" dirty="0"/>
              <a:t>Ensure the appropriate military notifications are </a:t>
            </a:r>
            <a:r>
              <a:rPr lang="en-US" sz="2000" dirty="0" smtClean="0"/>
              <a:t/>
            </a:r>
            <a:br>
              <a:rPr lang="en-US" sz="2000" dirty="0" smtClean="0"/>
            </a:br>
            <a:r>
              <a:rPr lang="en-US" sz="2000" dirty="0" smtClean="0"/>
              <a:t>accomplished.</a:t>
            </a:r>
          </a:p>
        </p:txBody>
      </p:sp>
    </p:spTree>
    <p:extLst>
      <p:ext uri="{BB962C8B-B14F-4D97-AF65-F5344CB8AC3E}">
        <p14:creationId xmlns:p14="http://schemas.microsoft.com/office/powerpoint/2010/main" val="13813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USAF Interim Safety Board</a:t>
            </a:r>
          </a:p>
        </p:txBody>
      </p:sp>
      <p:sp>
        <p:nvSpPr>
          <p:cNvPr id="4" name="Content Placeholder 3"/>
          <p:cNvSpPr>
            <a:spLocks noGrp="1"/>
          </p:cNvSpPr>
          <p:nvPr>
            <p:ph sz="half" idx="2"/>
          </p:nvPr>
        </p:nvSpPr>
        <p:spPr>
          <a:xfrm>
            <a:off x="304800" y="1757362"/>
            <a:ext cx="8416925" cy="4719638"/>
          </a:xfrm>
        </p:spPr>
        <p:txBody>
          <a:bodyPr>
            <a:noAutofit/>
          </a:bodyPr>
          <a:lstStyle/>
          <a:p>
            <a:r>
              <a:rPr lang="en-US" sz="2400" dirty="0" smtClean="0"/>
              <a:t>ISB President or Investigating Officer will:</a:t>
            </a:r>
          </a:p>
          <a:p>
            <a:pPr lvl="1"/>
            <a:r>
              <a:rPr lang="en-US" sz="2000" dirty="0"/>
              <a:t>Accept control of the wreckage and/or </a:t>
            </a:r>
            <a:r>
              <a:rPr lang="en-US" sz="2000" dirty="0" smtClean="0"/>
              <a:t>evidence.</a:t>
            </a:r>
            <a:endParaRPr lang="en-US" sz="2000" dirty="0"/>
          </a:p>
          <a:p>
            <a:pPr lvl="1"/>
            <a:r>
              <a:rPr lang="en-US" sz="2000" dirty="0" smtClean="0"/>
              <a:t>Initial collection and preservation of new evidence.</a:t>
            </a:r>
            <a:endParaRPr lang="en-US" sz="2000" dirty="0"/>
          </a:p>
          <a:p>
            <a:pPr lvl="1"/>
            <a:r>
              <a:rPr lang="en-US" sz="2000" dirty="0"/>
              <a:t>Identify witnesses and conduct </a:t>
            </a:r>
            <a:r>
              <a:rPr lang="en-US" sz="2000" dirty="0" smtClean="0"/>
              <a:t>interviews.</a:t>
            </a:r>
            <a:endParaRPr lang="en-US" sz="2000" dirty="0"/>
          </a:p>
          <a:p>
            <a:pPr lvl="1"/>
            <a:r>
              <a:rPr lang="en-US" sz="2000" dirty="0"/>
              <a:t>Gather factual </a:t>
            </a:r>
            <a:r>
              <a:rPr lang="en-US" sz="2000" dirty="0" smtClean="0"/>
              <a:t>data.</a:t>
            </a:r>
            <a:endParaRPr lang="en-US" sz="2000" dirty="0"/>
          </a:p>
          <a:p>
            <a:pPr lvl="1"/>
            <a:r>
              <a:rPr lang="en-US" sz="2000" dirty="0"/>
              <a:t>Receive a briefing from the on-scene commander/incident commander/recovery operations chief (ROC) on all known hazards (including bloodborne pathogens) and personnel protective equipment requirements for the mishap site.</a:t>
            </a:r>
          </a:p>
          <a:p>
            <a:endParaRPr lang="en-US" sz="1800" dirty="0"/>
          </a:p>
        </p:txBody>
      </p:sp>
    </p:spTree>
    <p:extLst>
      <p:ext uri="{BB962C8B-B14F-4D97-AF65-F5344CB8AC3E}">
        <p14:creationId xmlns:p14="http://schemas.microsoft.com/office/powerpoint/2010/main" val="174856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Naval Safety Center</a:t>
            </a:r>
            <a:endParaRPr lang="en-US" dirty="0"/>
          </a:p>
        </p:txBody>
      </p:sp>
      <p:sp>
        <p:nvSpPr>
          <p:cNvPr id="4" name="Content Placeholder 3"/>
          <p:cNvSpPr>
            <a:spLocks noGrp="1"/>
          </p:cNvSpPr>
          <p:nvPr>
            <p:ph sz="half" idx="2"/>
          </p:nvPr>
        </p:nvSpPr>
        <p:spPr>
          <a:xfrm>
            <a:off x="762000" y="2057400"/>
            <a:ext cx="7543800" cy="4186238"/>
          </a:xfrm>
        </p:spPr>
        <p:txBody>
          <a:bodyPr>
            <a:noAutofit/>
          </a:bodyPr>
          <a:lstStyle/>
          <a:p>
            <a:pPr marL="0" indent="0">
              <a:buNone/>
            </a:pPr>
            <a:r>
              <a:rPr lang="en-US" sz="3200" dirty="0" smtClean="0"/>
              <a:t>Naval Safety Center Investigator:</a:t>
            </a:r>
          </a:p>
          <a:p>
            <a:pPr lvl="1"/>
            <a:r>
              <a:rPr lang="en-US" dirty="0" smtClean="0"/>
              <a:t>Provides on-site investigative expertise to mishap board.</a:t>
            </a:r>
          </a:p>
          <a:p>
            <a:pPr lvl="1"/>
            <a:r>
              <a:rPr lang="en-US" dirty="0" smtClean="0"/>
              <a:t>Refers mishap board to engineering and other technical assistance at material/systems command or equipment manufacturers.</a:t>
            </a:r>
          </a:p>
          <a:p>
            <a:pPr lvl="1"/>
            <a:r>
              <a:rPr lang="en-US" dirty="0"/>
              <a:t>Controls disposition of </a:t>
            </a:r>
            <a:r>
              <a:rPr lang="en-US"/>
              <a:t>physical </a:t>
            </a:r>
            <a:r>
              <a:rPr lang="en-US" smtClean="0"/>
              <a:t>evidence</a:t>
            </a:r>
            <a:r>
              <a:rPr lang="en-US" dirty="0" smtClean="0"/>
              <a:t>.</a:t>
            </a:r>
          </a:p>
          <a:p>
            <a:pPr marL="457200" lvl="1" indent="0">
              <a:buNone/>
            </a:pPr>
            <a:endParaRPr lang="en-US" sz="2800" dirty="0" smtClean="0"/>
          </a:p>
        </p:txBody>
      </p:sp>
    </p:spTree>
    <p:extLst>
      <p:ext uri="{BB962C8B-B14F-4D97-AF65-F5344CB8AC3E}">
        <p14:creationId xmlns:p14="http://schemas.microsoft.com/office/powerpoint/2010/main" val="120662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00CC"/>
        </a:hlink>
        <a:folHlink>
          <a:srgbClr val="00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6328</TotalTime>
  <Words>1277</Words>
  <Application>Microsoft Office PowerPoint</Application>
  <PresentationFormat>On-screen Show (4:3)</PresentationFormat>
  <Paragraphs>203</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Gill Sans</vt:lpstr>
      <vt:lpstr>Times</vt:lpstr>
      <vt:lpstr>Office Theme</vt:lpstr>
      <vt:lpstr>Custom Design</vt:lpstr>
      <vt:lpstr>ISASI Military Tutorial  Multinational Military Mishap Investigation</vt:lpstr>
      <vt:lpstr>PowerPoint Presentation</vt:lpstr>
      <vt:lpstr>Initial Response</vt:lpstr>
      <vt:lpstr>Site Security</vt:lpstr>
      <vt:lpstr>Whose Investigation?</vt:lpstr>
      <vt:lpstr>Key Players</vt:lpstr>
      <vt:lpstr>USAF Interim Safety Board</vt:lpstr>
      <vt:lpstr>USAF Interim Safety Board</vt:lpstr>
      <vt:lpstr>Naval Safety Center</vt:lpstr>
      <vt:lpstr>Aircraft Mishap Board</vt:lpstr>
      <vt:lpstr>Support to the AMB</vt:lpstr>
      <vt:lpstr>NATO STANAG 3531</vt:lpstr>
      <vt:lpstr>NATO STANAG 3531</vt:lpstr>
      <vt:lpstr>Military Air Accident Investigation Branch</vt:lpstr>
      <vt:lpstr>Joint Aircraft Recovery and Transportation Sq</vt:lpstr>
      <vt:lpstr>Joint Aircraft Recovery and Transportation Sq</vt:lpstr>
      <vt:lpstr>Joint Aircraft Recovery and Transportation Sqn</vt:lpstr>
      <vt:lpstr>48 Fighter Wing, Lakenheath</vt:lpstr>
      <vt:lpstr>Investigative Support USAF</vt:lpstr>
      <vt:lpstr>Investigative Support - RAF</vt:lpstr>
      <vt:lpstr>Investigative Support - RAF</vt:lpstr>
      <vt:lpstr>Judge Advocate General</vt:lpstr>
      <vt:lpstr>Summary</vt:lpstr>
      <vt:lpstr>PowerPoint Presentation</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dk274a</dc:creator>
  <cp:lastModifiedBy>Sauer, Randall J</cp:lastModifiedBy>
  <cp:revision>330</cp:revision>
  <cp:lastPrinted>2017-08-14T19:21:56Z</cp:lastPrinted>
  <dcterms:created xsi:type="dcterms:W3CDTF">2015-09-15T17:37:42Z</dcterms:created>
  <dcterms:modified xsi:type="dcterms:W3CDTF">2017-08-17T16:11:01Z</dcterms:modified>
</cp:coreProperties>
</file>